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9.jpg" ContentType="image/gif"/>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8" r:id="rId4"/>
    <p:sldMasterId id="2147483701" r:id="rId5"/>
    <p:sldMasterId id="2147483714" r:id="rId6"/>
    <p:sldMasterId id="2147483727" r:id="rId7"/>
    <p:sldMasterId id="2147483740" r:id="rId8"/>
    <p:sldMasterId id="2147483753" r:id="rId9"/>
    <p:sldMasterId id="2147483770" r:id="rId10"/>
  </p:sldMasterIdLst>
  <p:notesMasterIdLst>
    <p:notesMasterId r:id="rId38"/>
  </p:notesMasterIdLst>
  <p:sldIdLst>
    <p:sldId id="412" r:id="rId11"/>
    <p:sldId id="456" r:id="rId12"/>
    <p:sldId id="458" r:id="rId13"/>
    <p:sldId id="464" r:id="rId14"/>
    <p:sldId id="461" r:id="rId15"/>
    <p:sldId id="460" r:id="rId16"/>
    <p:sldId id="443" r:id="rId17"/>
    <p:sldId id="466" r:id="rId18"/>
    <p:sldId id="353" r:id="rId19"/>
    <p:sldId id="425" r:id="rId20"/>
    <p:sldId id="410" r:id="rId21"/>
    <p:sldId id="469" r:id="rId22"/>
    <p:sldId id="258" r:id="rId23"/>
    <p:sldId id="427" r:id="rId24"/>
    <p:sldId id="468" r:id="rId25"/>
    <p:sldId id="430" r:id="rId26"/>
    <p:sldId id="470" r:id="rId27"/>
    <p:sldId id="396" r:id="rId28"/>
    <p:sldId id="431" r:id="rId29"/>
    <p:sldId id="278" r:id="rId30"/>
    <p:sldId id="438" r:id="rId31"/>
    <p:sldId id="440" r:id="rId32"/>
    <p:sldId id="442" r:id="rId33"/>
    <p:sldId id="454" r:id="rId34"/>
    <p:sldId id="446" r:id="rId35"/>
    <p:sldId id="448" r:id="rId36"/>
    <p:sldId id="45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2" autoAdjust="0"/>
    <p:restoredTop sz="94660"/>
  </p:normalViewPr>
  <p:slideViewPr>
    <p:cSldViewPr snapToGrid="0">
      <p:cViewPr varScale="1">
        <p:scale>
          <a:sx n="73" d="100"/>
          <a:sy n="73" d="100"/>
        </p:scale>
        <p:origin x="6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Z"/>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BE6D0-0802-4068-A2A6-3B95126C409A}" type="datetimeFigureOut">
              <a:rPr lang="en-BZ" smtClean="0"/>
              <a:t>15/10/2021</a:t>
            </a:fld>
            <a:endParaRPr lang="en-BZ"/>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Z"/>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Z"/>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6ECA1-1DD0-4588-8DA3-36C0A3F3F68B}" type="slidenum">
              <a:rPr lang="en-BZ" smtClean="0"/>
              <a:t>‹#›</a:t>
            </a:fld>
            <a:endParaRPr lang="en-BZ"/>
          </a:p>
        </p:txBody>
      </p:sp>
    </p:spTree>
    <p:extLst>
      <p:ext uri="{BB962C8B-B14F-4D97-AF65-F5344CB8AC3E}">
        <p14:creationId xmlns:p14="http://schemas.microsoft.com/office/powerpoint/2010/main" val="2200730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4216ECA1-1DD0-4588-8DA3-36C0A3F3F68B}" type="slidenum">
              <a:rPr lang="en-BZ" smtClean="0"/>
              <a:t>1</a:t>
            </a:fld>
            <a:endParaRPr lang="en-BZ"/>
          </a:p>
        </p:txBody>
      </p:sp>
    </p:spTree>
    <p:extLst>
      <p:ext uri="{BB962C8B-B14F-4D97-AF65-F5344CB8AC3E}">
        <p14:creationId xmlns:p14="http://schemas.microsoft.com/office/powerpoint/2010/main" val="18566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4216ECA1-1DD0-4588-8DA3-36C0A3F3F68B}" type="slidenum">
              <a:rPr lang="en-BZ" smtClean="0"/>
              <a:t>18</a:t>
            </a:fld>
            <a:endParaRPr lang="en-BZ"/>
          </a:p>
        </p:txBody>
      </p:sp>
    </p:spTree>
    <p:extLst>
      <p:ext uri="{BB962C8B-B14F-4D97-AF65-F5344CB8AC3E}">
        <p14:creationId xmlns:p14="http://schemas.microsoft.com/office/powerpoint/2010/main" val="4247477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4216ECA1-1DD0-4588-8DA3-36C0A3F3F68B}" type="slidenum">
              <a:rPr lang="en-BZ" smtClean="0"/>
              <a:t>20</a:t>
            </a:fld>
            <a:endParaRPr lang="en-BZ"/>
          </a:p>
        </p:txBody>
      </p:sp>
    </p:spTree>
    <p:extLst>
      <p:ext uri="{BB962C8B-B14F-4D97-AF65-F5344CB8AC3E}">
        <p14:creationId xmlns:p14="http://schemas.microsoft.com/office/powerpoint/2010/main" val="2774492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4216ECA1-1DD0-4588-8DA3-36C0A3F3F68B}" type="slidenum">
              <a:rPr lang="en-BZ" smtClean="0">
                <a:solidFill>
                  <a:prstClr val="black"/>
                </a:solidFill>
              </a:rPr>
              <a:pPr/>
              <a:t>24</a:t>
            </a:fld>
            <a:endParaRPr lang="en-BZ">
              <a:solidFill>
                <a:prstClr val="black"/>
              </a:solidFill>
            </a:endParaRPr>
          </a:p>
        </p:txBody>
      </p:sp>
    </p:spTree>
    <p:extLst>
      <p:ext uri="{BB962C8B-B14F-4D97-AF65-F5344CB8AC3E}">
        <p14:creationId xmlns:p14="http://schemas.microsoft.com/office/powerpoint/2010/main" val="168443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4216ECA1-1DD0-4588-8DA3-36C0A3F3F68B}" type="slidenum">
              <a:rPr lang="en-BZ" smtClean="0">
                <a:solidFill>
                  <a:prstClr val="black"/>
                </a:solidFill>
              </a:rPr>
              <a:pPr/>
              <a:t>2</a:t>
            </a:fld>
            <a:endParaRPr lang="en-BZ">
              <a:solidFill>
                <a:prstClr val="black"/>
              </a:solidFill>
            </a:endParaRPr>
          </a:p>
        </p:txBody>
      </p:sp>
    </p:spTree>
    <p:extLst>
      <p:ext uri="{BB962C8B-B14F-4D97-AF65-F5344CB8AC3E}">
        <p14:creationId xmlns:p14="http://schemas.microsoft.com/office/powerpoint/2010/main" val="210395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latin typeface="等线"/>
              </a:rPr>
              <a:pPr/>
              <a:t>4</a:t>
            </a:fld>
            <a:endParaRPr lang="zh-CN" altLang="en-US">
              <a:solidFill>
                <a:prstClr val="black"/>
              </a:solidFill>
              <a:latin typeface="等线"/>
            </a:endParaRPr>
          </a:p>
        </p:txBody>
      </p:sp>
    </p:spTree>
    <p:extLst>
      <p:ext uri="{BB962C8B-B14F-4D97-AF65-F5344CB8AC3E}">
        <p14:creationId xmlns:p14="http://schemas.microsoft.com/office/powerpoint/2010/main" val="2895232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63CE48-5F90-4991-9F02-9500B21F50ED}" type="slidenum">
              <a:rPr lang="zh-CN" altLang="en-US" smtClean="0">
                <a:solidFill>
                  <a:prstClr val="black"/>
                </a:solidFill>
                <a:latin typeface="等线"/>
              </a:rPr>
              <a:pPr/>
              <a:t>6</a:t>
            </a:fld>
            <a:endParaRPr lang="zh-CN" altLang="en-US">
              <a:solidFill>
                <a:prstClr val="black"/>
              </a:solidFill>
              <a:latin typeface="等线"/>
            </a:endParaRPr>
          </a:p>
        </p:txBody>
      </p:sp>
    </p:spTree>
    <p:extLst>
      <p:ext uri="{BB962C8B-B14F-4D97-AF65-F5344CB8AC3E}">
        <p14:creationId xmlns:p14="http://schemas.microsoft.com/office/powerpoint/2010/main" val="236275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4216ECA1-1DD0-4588-8DA3-36C0A3F3F68B}" type="slidenum">
              <a:rPr lang="en-BZ" smtClean="0"/>
              <a:t>9</a:t>
            </a:fld>
            <a:endParaRPr lang="en-BZ"/>
          </a:p>
        </p:txBody>
      </p:sp>
    </p:spTree>
    <p:extLst>
      <p:ext uri="{BB962C8B-B14F-4D97-AF65-F5344CB8AC3E}">
        <p14:creationId xmlns:p14="http://schemas.microsoft.com/office/powerpoint/2010/main" val="235754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4216ECA1-1DD0-4588-8DA3-36C0A3F3F68B}" type="slidenum">
              <a:rPr lang="en-BZ" smtClean="0"/>
              <a:t>10</a:t>
            </a:fld>
            <a:endParaRPr lang="en-BZ"/>
          </a:p>
        </p:txBody>
      </p:sp>
    </p:spTree>
    <p:extLst>
      <p:ext uri="{BB962C8B-B14F-4D97-AF65-F5344CB8AC3E}">
        <p14:creationId xmlns:p14="http://schemas.microsoft.com/office/powerpoint/2010/main" val="45351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4216ECA1-1DD0-4588-8DA3-36C0A3F3F68B}" type="slidenum">
              <a:rPr lang="en-BZ" smtClean="0"/>
              <a:t>11</a:t>
            </a:fld>
            <a:endParaRPr lang="en-BZ"/>
          </a:p>
        </p:txBody>
      </p:sp>
    </p:spTree>
    <p:extLst>
      <p:ext uri="{BB962C8B-B14F-4D97-AF65-F5344CB8AC3E}">
        <p14:creationId xmlns:p14="http://schemas.microsoft.com/office/powerpoint/2010/main" val="2125366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4216ECA1-1DD0-4588-8DA3-36C0A3F3F68B}" type="slidenum">
              <a:rPr lang="en-BZ" smtClean="0"/>
              <a:t>12</a:t>
            </a:fld>
            <a:endParaRPr lang="en-BZ"/>
          </a:p>
        </p:txBody>
      </p:sp>
    </p:spTree>
    <p:extLst>
      <p:ext uri="{BB962C8B-B14F-4D97-AF65-F5344CB8AC3E}">
        <p14:creationId xmlns:p14="http://schemas.microsoft.com/office/powerpoint/2010/main" val="2832898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pPr marL="0" lvl="0" indent="0" algn="l" rtl="0">
              <a:spcBef>
                <a:spcPts val="0"/>
              </a:spcBef>
              <a:spcAft>
                <a:spcPts val="0"/>
              </a:spcAft>
              <a:buNone/>
            </a:pPr>
            <a:endParaRPr dirty="0"/>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235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CD16799-C495-4331-B212-7A242A8BDDF7}"/>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BZ"/>
          </a:p>
        </p:txBody>
      </p:sp>
      <p:sp>
        <p:nvSpPr>
          <p:cNvPr id="3" name="Tiêu đề phụ 2">
            <a:extLst>
              <a:ext uri="{FF2B5EF4-FFF2-40B4-BE49-F238E27FC236}">
                <a16:creationId xmlns="" xmlns:a16="http://schemas.microsoft.com/office/drawing/2014/main" id="{1B00A909-0190-482F-A084-CC3CB02E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 xmlns:a16="http://schemas.microsoft.com/office/drawing/2014/main" id="{ADB3F3F7-F005-4EDA-B652-42D2EF7AA12B}"/>
              </a:ext>
            </a:extLst>
          </p:cNvPr>
          <p:cNvSpPr>
            <a:spLocks noGrp="1"/>
          </p:cNvSpPr>
          <p:nvPr>
            <p:ph type="dt" sz="half" idx="10"/>
          </p:nvPr>
        </p:nvSpPr>
        <p:spPr/>
        <p:txBody>
          <a:bodyPr/>
          <a:lstStyle/>
          <a:p>
            <a:fld id="{A31C061D-F96D-440A-813F-A8561B269561}" type="datetimeFigureOut">
              <a:rPr lang="en-BZ" smtClean="0"/>
              <a:t>15/10/2021</a:t>
            </a:fld>
            <a:endParaRPr lang="en-BZ"/>
          </a:p>
        </p:txBody>
      </p:sp>
      <p:sp>
        <p:nvSpPr>
          <p:cNvPr id="5" name="Chỗ dành sẵn cho Chân trang 4">
            <a:extLst>
              <a:ext uri="{FF2B5EF4-FFF2-40B4-BE49-F238E27FC236}">
                <a16:creationId xmlns="" xmlns:a16="http://schemas.microsoft.com/office/drawing/2014/main" id="{AB2A3897-3D6D-40B6-B436-5CC7F6BBB7FD}"/>
              </a:ext>
            </a:extLst>
          </p:cNvPr>
          <p:cNvSpPr>
            <a:spLocks noGrp="1"/>
          </p:cNvSpPr>
          <p:nvPr>
            <p:ph type="ftr" sz="quarter" idx="11"/>
          </p:nvPr>
        </p:nvSpPr>
        <p:spPr/>
        <p:txBody>
          <a:bodyPr/>
          <a:lstStyle/>
          <a:p>
            <a:endParaRPr lang="en-BZ"/>
          </a:p>
        </p:txBody>
      </p:sp>
      <p:sp>
        <p:nvSpPr>
          <p:cNvPr id="6" name="Chỗ dành sẵn cho Số hiệu Bản chiếu 5">
            <a:extLst>
              <a:ext uri="{FF2B5EF4-FFF2-40B4-BE49-F238E27FC236}">
                <a16:creationId xmlns="" xmlns:a16="http://schemas.microsoft.com/office/drawing/2014/main" id="{36C8E8F4-6803-41BE-A2D6-9210DCCCFB1A}"/>
              </a:ext>
            </a:extLst>
          </p:cNvPr>
          <p:cNvSpPr>
            <a:spLocks noGrp="1"/>
          </p:cNvSpPr>
          <p:nvPr>
            <p:ph type="sldNum" sz="quarter" idx="12"/>
          </p:nvPr>
        </p:nvSpPr>
        <p:spPr/>
        <p:txBody>
          <a:bodyPr/>
          <a:lstStyle/>
          <a:p>
            <a:fld id="{C057CBD0-CC9A-4941-AD1C-109964F5A4A8}" type="slidenum">
              <a:rPr lang="en-BZ" smtClean="0"/>
              <a:t>‹#›</a:t>
            </a:fld>
            <a:endParaRPr lang="en-BZ"/>
          </a:p>
        </p:txBody>
      </p:sp>
    </p:spTree>
    <p:extLst>
      <p:ext uri="{BB962C8B-B14F-4D97-AF65-F5344CB8AC3E}">
        <p14:creationId xmlns:p14="http://schemas.microsoft.com/office/powerpoint/2010/main" val="76206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3A406EC-F1E2-4D6D-BE59-71BF502398E0}"/>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 xmlns:a16="http://schemas.microsoft.com/office/drawing/2014/main" id="{94F16FBE-F873-4DF3-86BF-BDCAE3143494}"/>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 xmlns:a16="http://schemas.microsoft.com/office/drawing/2014/main" id="{C7F267F8-37F5-480F-A42F-3EE44FD7F4E4}"/>
              </a:ext>
            </a:extLst>
          </p:cNvPr>
          <p:cNvSpPr>
            <a:spLocks noGrp="1"/>
          </p:cNvSpPr>
          <p:nvPr>
            <p:ph type="dt" sz="half" idx="10"/>
          </p:nvPr>
        </p:nvSpPr>
        <p:spPr/>
        <p:txBody>
          <a:bodyPr/>
          <a:lstStyle/>
          <a:p>
            <a:fld id="{A31C061D-F96D-440A-813F-A8561B269561}" type="datetimeFigureOut">
              <a:rPr lang="en-BZ" smtClean="0"/>
              <a:t>15/10/2021</a:t>
            </a:fld>
            <a:endParaRPr lang="en-BZ"/>
          </a:p>
        </p:txBody>
      </p:sp>
      <p:sp>
        <p:nvSpPr>
          <p:cNvPr id="5" name="Chỗ dành sẵn cho Chân trang 4">
            <a:extLst>
              <a:ext uri="{FF2B5EF4-FFF2-40B4-BE49-F238E27FC236}">
                <a16:creationId xmlns="" xmlns:a16="http://schemas.microsoft.com/office/drawing/2014/main" id="{09559F7A-F56E-4C48-BB24-191723EBD45D}"/>
              </a:ext>
            </a:extLst>
          </p:cNvPr>
          <p:cNvSpPr>
            <a:spLocks noGrp="1"/>
          </p:cNvSpPr>
          <p:nvPr>
            <p:ph type="ftr" sz="quarter" idx="11"/>
          </p:nvPr>
        </p:nvSpPr>
        <p:spPr/>
        <p:txBody>
          <a:bodyPr/>
          <a:lstStyle/>
          <a:p>
            <a:endParaRPr lang="en-BZ"/>
          </a:p>
        </p:txBody>
      </p:sp>
      <p:sp>
        <p:nvSpPr>
          <p:cNvPr id="6" name="Chỗ dành sẵn cho Số hiệu Bản chiếu 5">
            <a:extLst>
              <a:ext uri="{FF2B5EF4-FFF2-40B4-BE49-F238E27FC236}">
                <a16:creationId xmlns="" xmlns:a16="http://schemas.microsoft.com/office/drawing/2014/main" id="{115A3F18-F0A7-4287-B8C2-3F54D7DCC8A9}"/>
              </a:ext>
            </a:extLst>
          </p:cNvPr>
          <p:cNvSpPr>
            <a:spLocks noGrp="1"/>
          </p:cNvSpPr>
          <p:nvPr>
            <p:ph type="sldNum" sz="quarter" idx="12"/>
          </p:nvPr>
        </p:nvSpPr>
        <p:spPr/>
        <p:txBody>
          <a:bodyPr/>
          <a:lstStyle/>
          <a:p>
            <a:fld id="{C057CBD0-CC9A-4941-AD1C-109964F5A4A8}" type="slidenum">
              <a:rPr lang="en-BZ" smtClean="0"/>
              <a:t>‹#›</a:t>
            </a:fld>
            <a:endParaRPr lang="en-BZ"/>
          </a:p>
        </p:txBody>
      </p:sp>
    </p:spTree>
    <p:extLst>
      <p:ext uri="{BB962C8B-B14F-4D97-AF65-F5344CB8AC3E}">
        <p14:creationId xmlns:p14="http://schemas.microsoft.com/office/powerpoint/2010/main" val="1494253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C3B9999-CBAF-454E-BE3B-0E68D564093C}"/>
              </a:ext>
            </a:extLst>
          </p:cNvPr>
          <p:cNvSpPr>
            <a:spLocks noGrp="1"/>
          </p:cNvSpPr>
          <p:nvPr>
            <p:ph type="title"/>
          </p:nvPr>
        </p:nvSpPr>
        <p:spPr>
          <a:xfrm>
            <a:off x="831850" y="1709740"/>
            <a:ext cx="10515600" cy="2852737"/>
          </a:xfrm>
        </p:spPr>
        <p:txBody>
          <a:bodyPr anchor="b"/>
          <a:lstStyle>
            <a:lvl1pPr>
              <a:defRPr sz="5000"/>
            </a:lvl1p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4898FB26-BF79-4598-9B69-E196735423A7}"/>
              </a:ext>
            </a:extLst>
          </p:cNvPr>
          <p:cNvSpPr>
            <a:spLocks noGrp="1"/>
          </p:cNvSpPr>
          <p:nvPr>
            <p:ph type="body" idx="1"/>
          </p:nvPr>
        </p:nvSpPr>
        <p:spPr>
          <a:xfrm>
            <a:off x="831850" y="4589465"/>
            <a:ext cx="10515600" cy="1500187"/>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486343AA-ED18-4232-9119-2C3D7935FB91}"/>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DF015E0E-B037-4AE5-8306-ACDC73F1EA26}"/>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7B700ED2-06C3-4158-92C6-22D633EB6632}"/>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344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A5D49FD-2E9A-468C-837C-4C45E103109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1F2BAE1A-C8A2-4076-9FCE-F41C6BD9DBF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 xmlns:a16="http://schemas.microsoft.com/office/drawing/2014/main" id="{C11369FF-3F8B-4BA2-8042-44C4A8E64486}"/>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 xmlns:a16="http://schemas.microsoft.com/office/drawing/2014/main" id="{8D9C153E-29D2-4C9E-9F73-476040D4EE6D}"/>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6" name="Chỗ dành sẵn cho Chân trang 5">
            <a:extLst>
              <a:ext uri="{FF2B5EF4-FFF2-40B4-BE49-F238E27FC236}">
                <a16:creationId xmlns="" xmlns:a16="http://schemas.microsoft.com/office/drawing/2014/main" id="{279E5FFB-83FD-4604-A403-8DB10DDF1E34}"/>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 xmlns:a16="http://schemas.microsoft.com/office/drawing/2014/main" id="{24F9B62A-BEA9-45A4-986C-C03D46EFF053}"/>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1194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D5FE2AE-5AB9-4E0C-9DAC-EB68D6849E2F}"/>
              </a:ext>
            </a:extLst>
          </p:cNvPr>
          <p:cNvSpPr>
            <a:spLocks noGrp="1"/>
          </p:cNvSpPr>
          <p:nvPr>
            <p:ph type="title"/>
          </p:nvPr>
        </p:nvSpPr>
        <p:spPr>
          <a:xfrm>
            <a:off x="839788" y="365127"/>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54CE97E0-A84C-4FED-B826-347CDC688EAE}"/>
              </a:ext>
            </a:extLst>
          </p:cNvPr>
          <p:cNvSpPr>
            <a:spLocks noGrp="1"/>
          </p:cNvSpPr>
          <p:nvPr>
            <p:ph type="body" idx="1"/>
          </p:nvPr>
        </p:nvSpPr>
        <p:spPr>
          <a:xfrm>
            <a:off x="839788" y="1681163"/>
            <a:ext cx="5157787" cy="823912"/>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75471DAE-5078-48ED-9815-20856A6F6408}"/>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 xmlns:a16="http://schemas.microsoft.com/office/drawing/2014/main" id="{3A73438D-0FCC-4A76-BC4D-D06DC6D6ADBC}"/>
              </a:ext>
            </a:extLst>
          </p:cNvPr>
          <p:cNvSpPr>
            <a:spLocks noGrp="1"/>
          </p:cNvSpPr>
          <p:nvPr>
            <p:ph type="body" sz="quarter" idx="3"/>
          </p:nvPr>
        </p:nvSpPr>
        <p:spPr>
          <a:xfrm>
            <a:off x="6172200" y="1681163"/>
            <a:ext cx="5183188" cy="823912"/>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2F73E9B8-335B-4274-B4C6-8B5CB02E8BB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 xmlns:a16="http://schemas.microsoft.com/office/drawing/2014/main" id="{9BB8C6A9-B93B-4436-BF8F-B3573E659B39}"/>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8" name="Chỗ dành sẵn cho Chân trang 7">
            <a:extLst>
              <a:ext uri="{FF2B5EF4-FFF2-40B4-BE49-F238E27FC236}">
                <a16:creationId xmlns="" xmlns:a16="http://schemas.microsoft.com/office/drawing/2014/main" id="{92EF4F6C-BC4A-4783-B9B6-A12981C6DF30}"/>
              </a:ext>
            </a:extLst>
          </p:cNvPr>
          <p:cNvSpPr>
            <a:spLocks noGrp="1"/>
          </p:cNvSpPr>
          <p:nvPr>
            <p:ph type="ftr" sz="quarter" idx="11"/>
          </p:nvPr>
        </p:nvSpPr>
        <p:spPr/>
        <p:txBody>
          <a:bodyPr/>
          <a:lstStyle/>
          <a:p>
            <a:endParaRPr lang="en-US">
              <a:solidFill>
                <a:prstClr val="black">
                  <a:tint val="75000"/>
                </a:prstClr>
              </a:solidFill>
            </a:endParaRPr>
          </a:p>
        </p:txBody>
      </p:sp>
      <p:sp>
        <p:nvSpPr>
          <p:cNvPr id="9" name="Chỗ dành sẵn cho Số hiệu Bản chiếu 8">
            <a:extLst>
              <a:ext uri="{FF2B5EF4-FFF2-40B4-BE49-F238E27FC236}">
                <a16:creationId xmlns="" xmlns:a16="http://schemas.microsoft.com/office/drawing/2014/main" id="{E4C38CBA-87D7-4631-BA11-59143B721DBA}"/>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3161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EDF045C-3F7E-4C48-82A0-5BCE5331C1A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 xmlns:a16="http://schemas.microsoft.com/office/drawing/2014/main" id="{73DF915F-3839-4FCE-933D-AF05B158D00B}"/>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4" name="Chỗ dành sẵn cho Chân trang 3">
            <a:extLst>
              <a:ext uri="{FF2B5EF4-FFF2-40B4-BE49-F238E27FC236}">
                <a16:creationId xmlns="" xmlns:a16="http://schemas.microsoft.com/office/drawing/2014/main" id="{B882478D-021D-4C89-934B-67D2184D646E}"/>
              </a:ext>
            </a:extLst>
          </p:cNvPr>
          <p:cNvSpPr>
            <a:spLocks noGrp="1"/>
          </p:cNvSpPr>
          <p:nvPr>
            <p:ph type="ftr" sz="quarter" idx="11"/>
          </p:nvPr>
        </p:nvSpPr>
        <p:spPr/>
        <p:txBody>
          <a:bodyPr/>
          <a:lstStyle/>
          <a:p>
            <a:endParaRPr lang="en-US">
              <a:solidFill>
                <a:prstClr val="black">
                  <a:tint val="75000"/>
                </a:prstClr>
              </a:solidFill>
            </a:endParaRPr>
          </a:p>
        </p:txBody>
      </p:sp>
      <p:sp>
        <p:nvSpPr>
          <p:cNvPr id="5" name="Chỗ dành sẵn cho Số hiệu Bản chiếu 4">
            <a:extLst>
              <a:ext uri="{FF2B5EF4-FFF2-40B4-BE49-F238E27FC236}">
                <a16:creationId xmlns="" xmlns:a16="http://schemas.microsoft.com/office/drawing/2014/main" id="{327251E6-DF0D-4D18-806D-87912C0A451E}"/>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3990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89AD4700-D113-4718-911F-B9D14AA15922}"/>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3" name="Chỗ dành sẵn cho Chân trang 2">
            <a:extLst>
              <a:ext uri="{FF2B5EF4-FFF2-40B4-BE49-F238E27FC236}">
                <a16:creationId xmlns="" xmlns:a16="http://schemas.microsoft.com/office/drawing/2014/main" id="{1A536D7C-55C8-48CA-BE94-701F9C48CABE}"/>
              </a:ext>
            </a:extLst>
          </p:cNvPr>
          <p:cNvSpPr>
            <a:spLocks noGrp="1"/>
          </p:cNvSpPr>
          <p:nvPr>
            <p:ph type="ftr" sz="quarter" idx="11"/>
          </p:nvPr>
        </p:nvSpPr>
        <p:spPr/>
        <p:txBody>
          <a:bodyPr/>
          <a:lstStyle/>
          <a:p>
            <a:endParaRPr lang="en-US">
              <a:solidFill>
                <a:prstClr val="black">
                  <a:tint val="75000"/>
                </a:prstClr>
              </a:solidFill>
            </a:endParaRPr>
          </a:p>
        </p:txBody>
      </p:sp>
      <p:sp>
        <p:nvSpPr>
          <p:cNvPr id="4" name="Chỗ dành sẵn cho Số hiệu Bản chiếu 3">
            <a:extLst>
              <a:ext uri="{FF2B5EF4-FFF2-40B4-BE49-F238E27FC236}">
                <a16:creationId xmlns="" xmlns:a16="http://schemas.microsoft.com/office/drawing/2014/main" id="{E107D77F-7B38-46E3-A44B-48AC463D827A}"/>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0777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B05C7D4-8D40-44E3-BEB4-B135A569D2F0}"/>
              </a:ext>
            </a:extLst>
          </p:cNvPr>
          <p:cNvSpPr>
            <a:spLocks noGrp="1"/>
          </p:cNvSpPr>
          <p:nvPr>
            <p:ph type="title"/>
          </p:nvPr>
        </p:nvSpPr>
        <p:spPr>
          <a:xfrm>
            <a:off x="839788" y="457200"/>
            <a:ext cx="3932237" cy="1600200"/>
          </a:xfrm>
        </p:spPr>
        <p:txBody>
          <a:bodyPr anchor="b"/>
          <a:lstStyle>
            <a:lvl1pPr>
              <a:defRPr sz="2667"/>
            </a:lvl1p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74AA3897-632E-4025-8864-EFDC246CC2F6}"/>
              </a:ext>
            </a:extLst>
          </p:cNvPr>
          <p:cNvSpPr>
            <a:spLocks noGrp="1"/>
          </p:cNvSpPr>
          <p:nvPr>
            <p:ph idx="1"/>
          </p:nvPr>
        </p:nvSpPr>
        <p:spPr>
          <a:xfrm>
            <a:off x="5183188" y="987427"/>
            <a:ext cx="6172200"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 xmlns:a16="http://schemas.microsoft.com/office/drawing/2014/main" id="{62DBE251-4259-44E2-A5B7-EE06D93D02F3}"/>
              </a:ext>
            </a:extLst>
          </p:cNvPr>
          <p:cNvSpPr>
            <a:spLocks noGrp="1"/>
          </p:cNvSpPr>
          <p:nvPr>
            <p:ph type="body" sz="half" idx="2"/>
          </p:nvPr>
        </p:nvSpPr>
        <p:spPr>
          <a:xfrm>
            <a:off x="839788" y="2057400"/>
            <a:ext cx="3932237" cy="381158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38CB8684-E36A-4E05-8288-A4E9DFBBEB6C}"/>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6" name="Chỗ dành sẵn cho Chân trang 5">
            <a:extLst>
              <a:ext uri="{FF2B5EF4-FFF2-40B4-BE49-F238E27FC236}">
                <a16:creationId xmlns="" xmlns:a16="http://schemas.microsoft.com/office/drawing/2014/main" id="{3546B6DA-93BD-40D6-BC9F-0485C9A0628B}"/>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 xmlns:a16="http://schemas.microsoft.com/office/drawing/2014/main" id="{E5D70AB9-34ED-4B81-8023-7CBAE3488721}"/>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3087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6AFBC3D-5688-42BA-8402-FE6493533381}"/>
              </a:ext>
            </a:extLst>
          </p:cNvPr>
          <p:cNvSpPr>
            <a:spLocks noGrp="1"/>
          </p:cNvSpPr>
          <p:nvPr>
            <p:ph type="title"/>
          </p:nvPr>
        </p:nvSpPr>
        <p:spPr>
          <a:xfrm>
            <a:off x="839788" y="457200"/>
            <a:ext cx="3932237" cy="1600200"/>
          </a:xfrm>
        </p:spPr>
        <p:txBody>
          <a:bodyPr anchor="b"/>
          <a:lstStyle>
            <a:lvl1pPr>
              <a:defRPr sz="2667"/>
            </a:lvl1pPr>
          </a:lstStyle>
          <a:p>
            <a:r>
              <a:rPr lang="vi-VN"/>
              <a:t>Bấm để sửa kiểu tiêu đề Bản cái</a:t>
            </a:r>
            <a:endParaRPr lang="en-US"/>
          </a:p>
        </p:txBody>
      </p:sp>
      <p:sp>
        <p:nvSpPr>
          <p:cNvPr id="3" name="Chỗ dành sẵn cho Hình ảnh 2">
            <a:extLst>
              <a:ext uri="{FF2B5EF4-FFF2-40B4-BE49-F238E27FC236}">
                <a16:creationId xmlns="" xmlns:a16="http://schemas.microsoft.com/office/drawing/2014/main" id="{658775BA-AC67-4C5F-95DB-CC3D296E1C4F}"/>
              </a:ext>
            </a:extLst>
          </p:cNvPr>
          <p:cNvSpPr>
            <a:spLocks noGrp="1"/>
          </p:cNvSpPr>
          <p:nvPr>
            <p:ph type="pic" idx="1"/>
          </p:nvPr>
        </p:nvSpPr>
        <p:spPr>
          <a:xfrm>
            <a:off x="5183188" y="987427"/>
            <a:ext cx="6172200"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Chỗ dành sẵn cho Văn bản 3">
            <a:extLst>
              <a:ext uri="{FF2B5EF4-FFF2-40B4-BE49-F238E27FC236}">
                <a16:creationId xmlns="" xmlns:a16="http://schemas.microsoft.com/office/drawing/2014/main" id="{32F4900F-DB60-49BA-A833-35B1A81AEBB6}"/>
              </a:ext>
            </a:extLst>
          </p:cNvPr>
          <p:cNvSpPr>
            <a:spLocks noGrp="1"/>
          </p:cNvSpPr>
          <p:nvPr>
            <p:ph type="body" sz="half" idx="2"/>
          </p:nvPr>
        </p:nvSpPr>
        <p:spPr>
          <a:xfrm>
            <a:off x="839788" y="2057400"/>
            <a:ext cx="3932237" cy="381158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1095B3F-8C16-4EF5-835D-B52E1F836F09}"/>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6" name="Chỗ dành sẵn cho Chân trang 5">
            <a:extLst>
              <a:ext uri="{FF2B5EF4-FFF2-40B4-BE49-F238E27FC236}">
                <a16:creationId xmlns="" xmlns:a16="http://schemas.microsoft.com/office/drawing/2014/main" id="{8F719D02-0387-4327-A2E4-AE983C6BB06E}"/>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 xmlns:a16="http://schemas.microsoft.com/office/drawing/2014/main" id="{8E0F76D6-E23B-4628-B90D-51DF9E225716}"/>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8673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A8F445C-1C83-47A9-B935-0D5C5E232BC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60F15257-C8A3-4CD0-8910-92881DBEC42A}"/>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9DB2ACE3-FCD4-4C7D-BFB4-AE33DF964728}"/>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3F3878DC-593E-41BA-B899-E02A433EFE43}"/>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E62F726D-0866-493C-A8FB-57887F760B4C}"/>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3005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50E0250C-9980-4A1A-8F90-6F9398DB4F56}"/>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E21DF5CE-05CB-4700-9033-00BE53FD75BE}"/>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A5AB2125-B7E8-407F-BC9B-FF368C0B3BD3}"/>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A5F7AE7C-AA4B-4F29-A0EB-9AC1B8A23BAE}"/>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FA456C9B-C3C5-499E-BF01-EC08463977AD}"/>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6160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971215"/>
      </p:ext>
    </p:extLst>
  </p:cSld>
  <p:clrMapOvr>
    <a:masterClrMapping/>
  </p:clrMapOvr>
  <p:transition spd="slow"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4EDE39BE-3ADB-4401-A808-CB43811DE6BC}"/>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 xmlns:a16="http://schemas.microsoft.com/office/drawing/2014/main" id="{50B90C01-6599-4DDA-B0AA-9E40391434B0}"/>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 xmlns:a16="http://schemas.microsoft.com/office/drawing/2014/main" id="{6E2DDAFE-2C5B-4E5D-8CE9-F613B6F7F63D}"/>
              </a:ext>
            </a:extLst>
          </p:cNvPr>
          <p:cNvSpPr>
            <a:spLocks noGrp="1"/>
          </p:cNvSpPr>
          <p:nvPr>
            <p:ph type="dt" sz="half" idx="10"/>
          </p:nvPr>
        </p:nvSpPr>
        <p:spPr/>
        <p:txBody>
          <a:bodyPr/>
          <a:lstStyle/>
          <a:p>
            <a:fld id="{A31C061D-F96D-440A-813F-A8561B269561}" type="datetimeFigureOut">
              <a:rPr lang="en-BZ" smtClean="0"/>
              <a:t>15/10/2021</a:t>
            </a:fld>
            <a:endParaRPr lang="en-BZ"/>
          </a:p>
        </p:txBody>
      </p:sp>
      <p:sp>
        <p:nvSpPr>
          <p:cNvPr id="5" name="Chỗ dành sẵn cho Chân trang 4">
            <a:extLst>
              <a:ext uri="{FF2B5EF4-FFF2-40B4-BE49-F238E27FC236}">
                <a16:creationId xmlns="" xmlns:a16="http://schemas.microsoft.com/office/drawing/2014/main" id="{E6E5FE3B-E8D0-4D30-90FA-E89CCE6D83DE}"/>
              </a:ext>
            </a:extLst>
          </p:cNvPr>
          <p:cNvSpPr>
            <a:spLocks noGrp="1"/>
          </p:cNvSpPr>
          <p:nvPr>
            <p:ph type="ftr" sz="quarter" idx="11"/>
          </p:nvPr>
        </p:nvSpPr>
        <p:spPr/>
        <p:txBody>
          <a:bodyPr/>
          <a:lstStyle/>
          <a:p>
            <a:endParaRPr lang="en-BZ"/>
          </a:p>
        </p:txBody>
      </p:sp>
      <p:sp>
        <p:nvSpPr>
          <p:cNvPr id="6" name="Chỗ dành sẵn cho Số hiệu Bản chiếu 5">
            <a:extLst>
              <a:ext uri="{FF2B5EF4-FFF2-40B4-BE49-F238E27FC236}">
                <a16:creationId xmlns="" xmlns:a16="http://schemas.microsoft.com/office/drawing/2014/main" id="{DB19461E-779F-4FC8-9177-E18503EA0872}"/>
              </a:ext>
            </a:extLst>
          </p:cNvPr>
          <p:cNvSpPr>
            <a:spLocks noGrp="1"/>
          </p:cNvSpPr>
          <p:nvPr>
            <p:ph type="sldNum" sz="quarter" idx="12"/>
          </p:nvPr>
        </p:nvSpPr>
        <p:spPr/>
        <p:txBody>
          <a:bodyPr/>
          <a:lstStyle/>
          <a:p>
            <a:fld id="{C057CBD0-CC9A-4941-AD1C-109964F5A4A8}" type="slidenum">
              <a:rPr lang="en-BZ" smtClean="0"/>
              <a:t>‹#›</a:t>
            </a:fld>
            <a:endParaRPr lang="en-BZ"/>
          </a:p>
        </p:txBody>
      </p:sp>
    </p:spTree>
    <p:extLst>
      <p:ext uri="{BB962C8B-B14F-4D97-AF65-F5344CB8AC3E}">
        <p14:creationId xmlns:p14="http://schemas.microsoft.com/office/powerpoint/2010/main" val="11630110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hasCustomPrompt="1"/>
          </p:nvPr>
        </p:nvSpPr>
        <p:spPr>
          <a:xfrm>
            <a:off x="1828802" y="3886200"/>
            <a:ext cx="8534400" cy="1752600"/>
          </a:xfrm>
        </p:spPr>
        <p:txBody>
          <a:bodyPr/>
          <a:lstStyle>
            <a:lvl1pPr marL="0" indent="0" algn="ctr">
              <a:buNone/>
              <a:defRPr>
                <a:solidFill>
                  <a:schemeClr val="tx1">
                    <a:tint val="75000"/>
                  </a:schemeClr>
                </a:solidFill>
              </a:defRPr>
            </a:lvl1pPr>
            <a:lvl2pPr marL="609478" indent="0" algn="ctr">
              <a:buNone/>
              <a:defRPr>
                <a:solidFill>
                  <a:schemeClr val="tx1">
                    <a:tint val="75000"/>
                  </a:schemeClr>
                </a:solidFill>
              </a:defRPr>
            </a:lvl2pPr>
            <a:lvl3pPr marL="1218956" indent="0" algn="ctr">
              <a:buNone/>
              <a:defRPr>
                <a:solidFill>
                  <a:schemeClr val="tx1">
                    <a:tint val="75000"/>
                  </a:schemeClr>
                </a:solidFill>
              </a:defRPr>
            </a:lvl3pPr>
            <a:lvl4pPr marL="1828434" indent="0" algn="ctr">
              <a:buNone/>
              <a:defRPr>
                <a:solidFill>
                  <a:schemeClr val="tx1">
                    <a:tint val="75000"/>
                  </a:schemeClr>
                </a:solidFill>
              </a:defRPr>
            </a:lvl4pPr>
            <a:lvl5pPr marL="2437912" indent="0" algn="ctr">
              <a:buNone/>
              <a:defRPr>
                <a:solidFill>
                  <a:schemeClr val="tx1">
                    <a:tint val="75000"/>
                  </a:schemeClr>
                </a:solidFill>
              </a:defRPr>
            </a:lvl5pPr>
            <a:lvl6pPr marL="3047390" indent="0" algn="ctr">
              <a:buNone/>
              <a:defRPr>
                <a:solidFill>
                  <a:schemeClr val="tx1">
                    <a:tint val="75000"/>
                  </a:schemeClr>
                </a:solidFill>
              </a:defRPr>
            </a:lvl6pPr>
            <a:lvl7pPr marL="3656868" indent="0" algn="ctr">
              <a:buNone/>
              <a:defRPr>
                <a:solidFill>
                  <a:schemeClr val="tx1">
                    <a:tint val="75000"/>
                  </a:schemeClr>
                </a:solidFill>
              </a:defRPr>
            </a:lvl7pPr>
            <a:lvl8pPr marL="4266347" indent="0" algn="ctr">
              <a:buNone/>
              <a:defRPr>
                <a:solidFill>
                  <a:schemeClr val="tx1">
                    <a:tint val="75000"/>
                  </a:schemeClr>
                </a:solidFill>
              </a:defRPr>
            </a:lvl8pPr>
            <a:lvl9pPr marL="48758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10/15/2021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18030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10/15/2021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211380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hasCustomPrompt="1"/>
          </p:nvPr>
        </p:nvSpPr>
        <p:spPr>
          <a:xfrm>
            <a:off x="963086" y="2906714"/>
            <a:ext cx="10363200" cy="1500187"/>
          </a:xfrm>
        </p:spPr>
        <p:txBody>
          <a:bodyPr anchor="b"/>
          <a:lstStyle>
            <a:lvl1pPr marL="0" indent="0">
              <a:buNone/>
              <a:defRPr sz="2699">
                <a:solidFill>
                  <a:schemeClr val="tx1">
                    <a:tint val="75000"/>
                  </a:schemeClr>
                </a:solidFill>
              </a:defRPr>
            </a:lvl1pPr>
            <a:lvl2pPr marL="609478" indent="0">
              <a:buNone/>
              <a:defRPr sz="2400">
                <a:solidFill>
                  <a:schemeClr val="tx1">
                    <a:tint val="75000"/>
                  </a:schemeClr>
                </a:solidFill>
              </a:defRPr>
            </a:lvl2pPr>
            <a:lvl3pPr marL="1218956" indent="0">
              <a:buNone/>
              <a:defRPr sz="2200">
                <a:solidFill>
                  <a:schemeClr val="tx1">
                    <a:tint val="75000"/>
                  </a:schemeClr>
                </a:solidFill>
              </a:defRPr>
            </a:lvl3pPr>
            <a:lvl4pPr marL="1828434" indent="0">
              <a:buNone/>
              <a:defRPr sz="1900">
                <a:solidFill>
                  <a:schemeClr val="tx1">
                    <a:tint val="75000"/>
                  </a:schemeClr>
                </a:solidFill>
              </a:defRPr>
            </a:lvl4pPr>
            <a:lvl5pPr marL="2437912" indent="0">
              <a:buNone/>
              <a:defRPr sz="1900">
                <a:solidFill>
                  <a:schemeClr val="tx1">
                    <a:tint val="75000"/>
                  </a:schemeClr>
                </a:solidFill>
              </a:defRPr>
            </a:lvl5pPr>
            <a:lvl6pPr marL="3047390" indent="0">
              <a:buNone/>
              <a:defRPr sz="1900">
                <a:solidFill>
                  <a:schemeClr val="tx1">
                    <a:tint val="75000"/>
                  </a:schemeClr>
                </a:solidFill>
              </a:defRPr>
            </a:lvl6pPr>
            <a:lvl7pPr marL="3656868" indent="0">
              <a:buNone/>
              <a:defRPr sz="1900">
                <a:solidFill>
                  <a:schemeClr val="tx1">
                    <a:tint val="75000"/>
                  </a:schemeClr>
                </a:solidFill>
              </a:defRPr>
            </a:lvl7pPr>
            <a:lvl8pPr marL="4266347" indent="0">
              <a:buNone/>
              <a:defRPr sz="1900">
                <a:solidFill>
                  <a:schemeClr val="tx1">
                    <a:tint val="75000"/>
                  </a:schemeClr>
                </a:solidFill>
              </a:defRPr>
            </a:lvl8pPr>
            <a:lvl9pPr marL="4875825"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10/15/2021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42536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hasCustomPrompt="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10/15/2021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06800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609601" y="1535114"/>
            <a:ext cx="5386917" cy="639763"/>
          </a:xfrm>
        </p:spPr>
        <p:txBody>
          <a:bodyPr anchor="b"/>
          <a:lstStyle>
            <a:lvl1pPr marL="0" indent="0">
              <a:buNone/>
              <a:defRPr sz="3199" b="1"/>
            </a:lvl1pPr>
            <a:lvl2pPr marL="609478" indent="0">
              <a:buNone/>
              <a:defRPr sz="2699" b="1"/>
            </a:lvl2pPr>
            <a:lvl3pPr marL="1218956" indent="0">
              <a:buNone/>
              <a:defRPr sz="2400" b="1"/>
            </a:lvl3pPr>
            <a:lvl4pPr marL="1828434" indent="0">
              <a:buNone/>
              <a:defRPr sz="2200" b="1"/>
            </a:lvl4pPr>
            <a:lvl5pPr marL="2437912" indent="0">
              <a:buNone/>
              <a:defRPr sz="2200" b="1"/>
            </a:lvl5pPr>
            <a:lvl6pPr marL="3047390" indent="0">
              <a:buNone/>
              <a:defRPr sz="2200" b="1"/>
            </a:lvl6pPr>
            <a:lvl7pPr marL="3656868" indent="0">
              <a:buNone/>
              <a:defRPr sz="2200" b="1"/>
            </a:lvl7pPr>
            <a:lvl8pPr marL="4266347" indent="0">
              <a:buNone/>
              <a:defRPr sz="2200" b="1"/>
            </a:lvl8pPr>
            <a:lvl9pPr marL="4875825" indent="0">
              <a:buNone/>
              <a:defRPr sz="2200" b="1"/>
            </a:lvl9pPr>
          </a:lstStyle>
          <a:p>
            <a:pPr lvl="0"/>
            <a:r>
              <a:rPr lang="en-US"/>
              <a:t>Click to edit Master text styles</a:t>
            </a:r>
          </a:p>
        </p:txBody>
      </p:sp>
      <p:sp>
        <p:nvSpPr>
          <p:cNvPr id="4" name="Content Placeholder 3"/>
          <p:cNvSpPr>
            <a:spLocks noGrp="1"/>
          </p:cNvSpPr>
          <p:nvPr>
            <p:ph sz="half" idx="2" hasCustomPrompt="1"/>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3373" y="1535114"/>
            <a:ext cx="5389033" cy="639763"/>
          </a:xfrm>
        </p:spPr>
        <p:txBody>
          <a:bodyPr anchor="b"/>
          <a:lstStyle>
            <a:lvl1pPr marL="0" indent="0">
              <a:buNone/>
              <a:defRPr sz="3199" b="1"/>
            </a:lvl1pPr>
            <a:lvl2pPr marL="609478" indent="0">
              <a:buNone/>
              <a:defRPr sz="2699" b="1"/>
            </a:lvl2pPr>
            <a:lvl3pPr marL="1218956" indent="0">
              <a:buNone/>
              <a:defRPr sz="2400" b="1"/>
            </a:lvl3pPr>
            <a:lvl4pPr marL="1828434" indent="0">
              <a:buNone/>
              <a:defRPr sz="2200" b="1"/>
            </a:lvl4pPr>
            <a:lvl5pPr marL="2437912" indent="0">
              <a:buNone/>
              <a:defRPr sz="2200" b="1"/>
            </a:lvl5pPr>
            <a:lvl6pPr marL="3047390" indent="0">
              <a:buNone/>
              <a:defRPr sz="2200" b="1"/>
            </a:lvl6pPr>
            <a:lvl7pPr marL="3656868" indent="0">
              <a:buNone/>
              <a:defRPr sz="2200" b="1"/>
            </a:lvl7pPr>
            <a:lvl8pPr marL="4266347" indent="0">
              <a:buNone/>
              <a:defRPr sz="2200" b="1"/>
            </a:lvl8pPr>
            <a:lvl9pPr marL="4875825" indent="0">
              <a:buNone/>
              <a:defRPr sz="2200" b="1"/>
            </a:lvl9pPr>
          </a:lstStyle>
          <a:p>
            <a:pPr lvl="0"/>
            <a:r>
              <a:rPr lang="en-US"/>
              <a:t>Click to edit Master text styles</a:t>
            </a:r>
          </a:p>
        </p:txBody>
      </p:sp>
      <p:sp>
        <p:nvSpPr>
          <p:cNvPr id="6" name="Content Placeholder 5"/>
          <p:cNvSpPr>
            <a:spLocks noGrp="1"/>
          </p:cNvSpPr>
          <p:nvPr>
            <p:ph sz="quarter" idx="4" hasCustomPrompt="1"/>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10/15/2021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24413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10/15/2021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713556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defRPr/>
            </a:pPr>
            <a:endParaRPr lang="zh-CN" altLang="en-US" sz="1800">
              <a:solidFill>
                <a:srgbClr val="FFFFFF"/>
              </a:solidFill>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defRPr/>
            </a:pPr>
            <a:endParaRPr lang="zh-CN" altLang="en-US" sz="1800">
              <a:solidFill>
                <a:srgbClr val="FFFFFF"/>
              </a:solidFill>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10/15/2021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33646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1483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hasCustomPrompt="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609603" y="1435105"/>
            <a:ext cx="4011084" cy="4691063"/>
          </a:xfrm>
        </p:spPr>
        <p:txBody>
          <a:bodyPr/>
          <a:lstStyle>
            <a:lvl1pPr marL="0" indent="0">
              <a:buNone/>
              <a:defRPr sz="1900"/>
            </a:lvl1pPr>
            <a:lvl2pPr marL="609478" indent="0">
              <a:buNone/>
              <a:defRPr sz="1600"/>
            </a:lvl2pPr>
            <a:lvl3pPr marL="1218956" indent="0">
              <a:buNone/>
              <a:defRPr sz="1400"/>
            </a:lvl3pPr>
            <a:lvl4pPr marL="1828434" indent="0">
              <a:buNone/>
              <a:defRPr sz="1200"/>
            </a:lvl4pPr>
            <a:lvl5pPr marL="2437912" indent="0">
              <a:buNone/>
              <a:defRPr sz="1200"/>
            </a:lvl5pPr>
            <a:lvl6pPr marL="3047390" indent="0">
              <a:buNone/>
              <a:defRPr sz="1200"/>
            </a:lvl6pPr>
            <a:lvl7pPr marL="3656868" indent="0">
              <a:buNone/>
              <a:defRPr sz="1200"/>
            </a:lvl7pPr>
            <a:lvl8pPr marL="4266347" indent="0">
              <a:buNone/>
              <a:defRPr sz="1200"/>
            </a:lvl8pPr>
            <a:lvl9pPr marL="487582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10/15/2021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355025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78" indent="0">
              <a:buNone/>
              <a:defRPr sz="3799"/>
            </a:lvl2pPr>
            <a:lvl3pPr marL="1218956" indent="0">
              <a:buNone/>
              <a:defRPr sz="3199"/>
            </a:lvl3pPr>
            <a:lvl4pPr marL="1828434" indent="0">
              <a:buNone/>
              <a:defRPr sz="2699"/>
            </a:lvl4pPr>
            <a:lvl5pPr marL="2437912" indent="0">
              <a:buNone/>
              <a:defRPr sz="2699"/>
            </a:lvl5pPr>
            <a:lvl6pPr marL="3047390" indent="0">
              <a:buNone/>
              <a:defRPr sz="2699"/>
            </a:lvl6pPr>
            <a:lvl7pPr marL="3656868" indent="0">
              <a:buNone/>
              <a:defRPr sz="2699"/>
            </a:lvl7pPr>
            <a:lvl8pPr marL="4266347" indent="0">
              <a:buNone/>
              <a:defRPr sz="2699"/>
            </a:lvl8pPr>
            <a:lvl9pPr marL="4875825" indent="0">
              <a:buNone/>
              <a:defRPr sz="2699"/>
            </a:lvl9pPr>
          </a:lstStyle>
          <a:p>
            <a:endParaRPr lang="en-US" dirty="0"/>
          </a:p>
        </p:txBody>
      </p:sp>
      <p:sp>
        <p:nvSpPr>
          <p:cNvPr id="4" name="Text Placeholder 3"/>
          <p:cNvSpPr>
            <a:spLocks noGrp="1"/>
          </p:cNvSpPr>
          <p:nvPr>
            <p:ph type="body" sz="half" idx="2" hasCustomPrompt="1"/>
          </p:nvPr>
        </p:nvSpPr>
        <p:spPr>
          <a:xfrm>
            <a:off x="2389717" y="5367341"/>
            <a:ext cx="7315200" cy="804863"/>
          </a:xfrm>
        </p:spPr>
        <p:txBody>
          <a:bodyPr/>
          <a:lstStyle>
            <a:lvl1pPr marL="0" indent="0">
              <a:buNone/>
              <a:defRPr sz="1900"/>
            </a:lvl1pPr>
            <a:lvl2pPr marL="609478" indent="0">
              <a:buNone/>
              <a:defRPr sz="1600"/>
            </a:lvl2pPr>
            <a:lvl3pPr marL="1218956" indent="0">
              <a:buNone/>
              <a:defRPr sz="1400"/>
            </a:lvl3pPr>
            <a:lvl4pPr marL="1828434" indent="0">
              <a:buNone/>
              <a:defRPr sz="1200"/>
            </a:lvl4pPr>
            <a:lvl5pPr marL="2437912" indent="0">
              <a:buNone/>
              <a:defRPr sz="1200"/>
            </a:lvl5pPr>
            <a:lvl6pPr marL="3047390" indent="0">
              <a:buNone/>
              <a:defRPr sz="1200"/>
            </a:lvl6pPr>
            <a:lvl7pPr marL="3656868" indent="0">
              <a:buNone/>
              <a:defRPr sz="1200"/>
            </a:lvl7pPr>
            <a:lvl8pPr marL="4266347" indent="0">
              <a:buNone/>
              <a:defRPr sz="1200"/>
            </a:lvl8pPr>
            <a:lvl9pPr marL="487582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10/15/2021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47394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245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10/15/2021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353519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hasCustomPrompt="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10/15/2021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55161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621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0" y="304800"/>
            <a:ext cx="103632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C18513B6-0975-4C83-A833-5E45E6973307}" type="slidenum">
              <a:rPr lang="en-US"/>
              <a:pPr>
                <a:defRPr/>
              </a:pPr>
              <a:t>‹#›</a:t>
            </a:fld>
            <a:endParaRPr lang="en-US"/>
          </a:p>
        </p:txBody>
      </p:sp>
    </p:spTree>
    <p:extLst>
      <p:ext uri="{BB962C8B-B14F-4D97-AF65-F5344CB8AC3E}">
        <p14:creationId xmlns:p14="http://schemas.microsoft.com/office/powerpoint/2010/main" val="33279790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074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966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875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067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67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9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FCC5808-834C-4635-B5B5-1559CB2464B4}"/>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 xmlns:a16="http://schemas.microsoft.com/office/drawing/2014/main" id="{73FAF766-E9A7-4C91-9F03-37D7BBB027A7}"/>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 xmlns:a16="http://schemas.microsoft.com/office/drawing/2014/main" id="{91826CCC-BF75-48A9-962A-CA834250C9D7}"/>
              </a:ext>
            </a:extLst>
          </p:cNvPr>
          <p:cNvSpPr>
            <a:spLocks noGrp="1"/>
          </p:cNvSpPr>
          <p:nvPr>
            <p:ph type="dt" sz="half" idx="10"/>
          </p:nvPr>
        </p:nvSpPr>
        <p:spPr/>
        <p:txBody>
          <a:bodyPr/>
          <a:lstStyle/>
          <a:p>
            <a:fld id="{A31C061D-F96D-440A-813F-A8561B269561}" type="datetimeFigureOut">
              <a:rPr lang="en-BZ" smtClean="0"/>
              <a:t>15/10/2021</a:t>
            </a:fld>
            <a:endParaRPr lang="en-BZ"/>
          </a:p>
        </p:txBody>
      </p:sp>
      <p:sp>
        <p:nvSpPr>
          <p:cNvPr id="5" name="Chỗ dành sẵn cho Chân trang 4">
            <a:extLst>
              <a:ext uri="{FF2B5EF4-FFF2-40B4-BE49-F238E27FC236}">
                <a16:creationId xmlns="" xmlns:a16="http://schemas.microsoft.com/office/drawing/2014/main" id="{026916CF-D090-4826-AACA-21EDCF55A499}"/>
              </a:ext>
            </a:extLst>
          </p:cNvPr>
          <p:cNvSpPr>
            <a:spLocks noGrp="1"/>
          </p:cNvSpPr>
          <p:nvPr>
            <p:ph type="ftr" sz="quarter" idx="11"/>
          </p:nvPr>
        </p:nvSpPr>
        <p:spPr/>
        <p:txBody>
          <a:bodyPr/>
          <a:lstStyle/>
          <a:p>
            <a:endParaRPr lang="en-BZ"/>
          </a:p>
        </p:txBody>
      </p:sp>
      <p:sp>
        <p:nvSpPr>
          <p:cNvPr id="6" name="Chỗ dành sẵn cho Số hiệu Bản chiếu 5">
            <a:extLst>
              <a:ext uri="{FF2B5EF4-FFF2-40B4-BE49-F238E27FC236}">
                <a16:creationId xmlns="" xmlns:a16="http://schemas.microsoft.com/office/drawing/2014/main" id="{BD6D17F0-36CD-4C63-85B8-E5C26C3D9DD1}"/>
              </a:ext>
            </a:extLst>
          </p:cNvPr>
          <p:cNvSpPr>
            <a:spLocks noGrp="1"/>
          </p:cNvSpPr>
          <p:nvPr>
            <p:ph type="sldNum" sz="quarter" idx="12"/>
          </p:nvPr>
        </p:nvSpPr>
        <p:spPr/>
        <p:txBody>
          <a:bodyPr/>
          <a:lstStyle/>
          <a:p>
            <a:fld id="{C057CBD0-CC9A-4941-AD1C-109964F5A4A8}" type="slidenum">
              <a:rPr lang="en-BZ" smtClean="0"/>
              <a:t>‹#›</a:t>
            </a:fld>
            <a:endParaRPr lang="en-BZ"/>
          </a:p>
        </p:txBody>
      </p:sp>
    </p:spTree>
    <p:extLst>
      <p:ext uri="{BB962C8B-B14F-4D97-AF65-F5344CB8AC3E}">
        <p14:creationId xmlns:p14="http://schemas.microsoft.com/office/powerpoint/2010/main" val="2449506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161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039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752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438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481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362941"/>
      </p:ext>
    </p:extLst>
  </p:cSld>
  <p:clrMapOvr>
    <a:masterClrMapping/>
  </p:clrMapOvr>
  <p:transition spd="slow" advClick="0"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91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782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610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22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25DCD24-CD27-4203-AF68-152060642164}"/>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BZ"/>
          </a:p>
        </p:txBody>
      </p:sp>
      <p:sp>
        <p:nvSpPr>
          <p:cNvPr id="3" name="Chỗ dành sẵn cho Văn bản 2">
            <a:extLst>
              <a:ext uri="{FF2B5EF4-FFF2-40B4-BE49-F238E27FC236}">
                <a16:creationId xmlns="" xmlns:a16="http://schemas.microsoft.com/office/drawing/2014/main" id="{BA23BFED-66F4-4DA0-8A96-315EE64463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 xmlns:a16="http://schemas.microsoft.com/office/drawing/2014/main" id="{53CCF90B-789B-4BB1-BFF7-30B12048C85D}"/>
              </a:ext>
            </a:extLst>
          </p:cNvPr>
          <p:cNvSpPr>
            <a:spLocks noGrp="1"/>
          </p:cNvSpPr>
          <p:nvPr>
            <p:ph type="dt" sz="half" idx="10"/>
          </p:nvPr>
        </p:nvSpPr>
        <p:spPr/>
        <p:txBody>
          <a:bodyPr/>
          <a:lstStyle/>
          <a:p>
            <a:fld id="{A31C061D-F96D-440A-813F-A8561B269561}" type="datetimeFigureOut">
              <a:rPr lang="en-BZ" smtClean="0"/>
              <a:t>15/10/2021</a:t>
            </a:fld>
            <a:endParaRPr lang="en-BZ"/>
          </a:p>
        </p:txBody>
      </p:sp>
      <p:sp>
        <p:nvSpPr>
          <p:cNvPr id="5" name="Chỗ dành sẵn cho Chân trang 4">
            <a:extLst>
              <a:ext uri="{FF2B5EF4-FFF2-40B4-BE49-F238E27FC236}">
                <a16:creationId xmlns="" xmlns:a16="http://schemas.microsoft.com/office/drawing/2014/main" id="{09CE2385-8F5D-4688-A297-27919E5EBCDB}"/>
              </a:ext>
            </a:extLst>
          </p:cNvPr>
          <p:cNvSpPr>
            <a:spLocks noGrp="1"/>
          </p:cNvSpPr>
          <p:nvPr>
            <p:ph type="ftr" sz="quarter" idx="11"/>
          </p:nvPr>
        </p:nvSpPr>
        <p:spPr/>
        <p:txBody>
          <a:bodyPr/>
          <a:lstStyle/>
          <a:p>
            <a:endParaRPr lang="en-BZ"/>
          </a:p>
        </p:txBody>
      </p:sp>
      <p:sp>
        <p:nvSpPr>
          <p:cNvPr id="6" name="Chỗ dành sẵn cho Số hiệu Bản chiếu 5">
            <a:extLst>
              <a:ext uri="{FF2B5EF4-FFF2-40B4-BE49-F238E27FC236}">
                <a16:creationId xmlns="" xmlns:a16="http://schemas.microsoft.com/office/drawing/2014/main" id="{3DBD2A86-95D9-4593-BD88-57401B37213A}"/>
              </a:ext>
            </a:extLst>
          </p:cNvPr>
          <p:cNvSpPr>
            <a:spLocks noGrp="1"/>
          </p:cNvSpPr>
          <p:nvPr>
            <p:ph type="sldNum" sz="quarter" idx="12"/>
          </p:nvPr>
        </p:nvSpPr>
        <p:spPr/>
        <p:txBody>
          <a:bodyPr/>
          <a:lstStyle/>
          <a:p>
            <a:fld id="{C057CBD0-CC9A-4941-AD1C-109964F5A4A8}" type="slidenum">
              <a:rPr lang="en-BZ" smtClean="0"/>
              <a:t>‹#›</a:t>
            </a:fld>
            <a:endParaRPr lang="en-BZ"/>
          </a:p>
        </p:txBody>
      </p:sp>
    </p:spTree>
    <p:extLst>
      <p:ext uri="{BB962C8B-B14F-4D97-AF65-F5344CB8AC3E}">
        <p14:creationId xmlns:p14="http://schemas.microsoft.com/office/powerpoint/2010/main" val="2037467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922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794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377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7362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54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294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400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16417"/>
      </p:ext>
    </p:extLst>
  </p:cSld>
  <p:clrMapOvr>
    <a:masterClrMapping/>
  </p:clrMapOvr>
  <p:transition spd="slow" advClick="0" advTm="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1A792-2176-4939-9626-DC7B95CE8BE7}" type="slidenum">
              <a:rPr lang="en-US"/>
              <a:pPr>
                <a:defRPr/>
              </a:pPr>
              <a:t>‹#›</a:t>
            </a:fld>
            <a:endParaRPr lang="en-US"/>
          </a:p>
        </p:txBody>
      </p:sp>
    </p:spTree>
    <p:extLst>
      <p:ext uri="{BB962C8B-B14F-4D97-AF65-F5344CB8AC3E}">
        <p14:creationId xmlns:p14="http://schemas.microsoft.com/office/powerpoint/2010/main" val="2629951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678060-08C5-4726-B642-73628529C1A7}" type="slidenum">
              <a:rPr lang="en-US"/>
              <a:pPr>
                <a:defRPr/>
              </a:pPr>
              <a:t>‹#›</a:t>
            </a:fld>
            <a:endParaRPr lang="en-US"/>
          </a:p>
        </p:txBody>
      </p:sp>
    </p:spTree>
    <p:extLst>
      <p:ext uri="{BB962C8B-B14F-4D97-AF65-F5344CB8AC3E}">
        <p14:creationId xmlns:p14="http://schemas.microsoft.com/office/powerpoint/2010/main" val="3515274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0AADD1A-EC1E-4F13-9372-02F45324E41D}"/>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 xmlns:a16="http://schemas.microsoft.com/office/drawing/2014/main" id="{FFA39B7A-6288-4E24-BBEE-51E8E64BD3DA}"/>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 xmlns:a16="http://schemas.microsoft.com/office/drawing/2014/main" id="{B8F9D394-33C7-496A-9BC4-BA7CAB709DBE}"/>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 xmlns:a16="http://schemas.microsoft.com/office/drawing/2014/main" id="{183603A2-C0F6-4440-8540-1756D26E8DE2}"/>
              </a:ext>
            </a:extLst>
          </p:cNvPr>
          <p:cNvSpPr>
            <a:spLocks noGrp="1"/>
          </p:cNvSpPr>
          <p:nvPr>
            <p:ph type="dt" sz="half" idx="10"/>
          </p:nvPr>
        </p:nvSpPr>
        <p:spPr/>
        <p:txBody>
          <a:bodyPr/>
          <a:lstStyle/>
          <a:p>
            <a:fld id="{A31C061D-F96D-440A-813F-A8561B269561}" type="datetimeFigureOut">
              <a:rPr lang="en-BZ" smtClean="0"/>
              <a:t>15/10/2021</a:t>
            </a:fld>
            <a:endParaRPr lang="en-BZ"/>
          </a:p>
        </p:txBody>
      </p:sp>
      <p:sp>
        <p:nvSpPr>
          <p:cNvPr id="6" name="Chỗ dành sẵn cho Chân trang 5">
            <a:extLst>
              <a:ext uri="{FF2B5EF4-FFF2-40B4-BE49-F238E27FC236}">
                <a16:creationId xmlns="" xmlns:a16="http://schemas.microsoft.com/office/drawing/2014/main" id="{417E35D8-98B4-43CA-AAF5-CD6C36DE925D}"/>
              </a:ext>
            </a:extLst>
          </p:cNvPr>
          <p:cNvSpPr>
            <a:spLocks noGrp="1"/>
          </p:cNvSpPr>
          <p:nvPr>
            <p:ph type="ftr" sz="quarter" idx="11"/>
          </p:nvPr>
        </p:nvSpPr>
        <p:spPr/>
        <p:txBody>
          <a:bodyPr/>
          <a:lstStyle/>
          <a:p>
            <a:endParaRPr lang="en-BZ"/>
          </a:p>
        </p:txBody>
      </p:sp>
      <p:sp>
        <p:nvSpPr>
          <p:cNvPr id="7" name="Chỗ dành sẵn cho Số hiệu Bản chiếu 6">
            <a:extLst>
              <a:ext uri="{FF2B5EF4-FFF2-40B4-BE49-F238E27FC236}">
                <a16:creationId xmlns="" xmlns:a16="http://schemas.microsoft.com/office/drawing/2014/main" id="{9E9F986C-50D1-41B1-822C-ED3F17B3D755}"/>
              </a:ext>
            </a:extLst>
          </p:cNvPr>
          <p:cNvSpPr>
            <a:spLocks noGrp="1"/>
          </p:cNvSpPr>
          <p:nvPr>
            <p:ph type="sldNum" sz="quarter" idx="12"/>
          </p:nvPr>
        </p:nvSpPr>
        <p:spPr/>
        <p:txBody>
          <a:bodyPr/>
          <a:lstStyle/>
          <a:p>
            <a:fld id="{C057CBD0-CC9A-4941-AD1C-109964F5A4A8}" type="slidenum">
              <a:rPr lang="en-BZ" smtClean="0"/>
              <a:t>‹#›</a:t>
            </a:fld>
            <a:endParaRPr lang="en-BZ"/>
          </a:p>
        </p:txBody>
      </p:sp>
    </p:spTree>
    <p:extLst>
      <p:ext uri="{BB962C8B-B14F-4D97-AF65-F5344CB8AC3E}">
        <p14:creationId xmlns:p14="http://schemas.microsoft.com/office/powerpoint/2010/main" val="3245414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36AFA2-E4D1-4FC1-BC89-342DD496852A}" type="slidenum">
              <a:rPr lang="en-US"/>
              <a:pPr>
                <a:defRPr/>
              </a:pPr>
              <a:t>‹#›</a:t>
            </a:fld>
            <a:endParaRPr lang="en-US"/>
          </a:p>
        </p:txBody>
      </p:sp>
    </p:spTree>
    <p:extLst>
      <p:ext uri="{BB962C8B-B14F-4D97-AF65-F5344CB8AC3E}">
        <p14:creationId xmlns:p14="http://schemas.microsoft.com/office/powerpoint/2010/main" val="2611194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5073EDD-B4FA-4C45-A5F2-756C77919D37}" type="slidenum">
              <a:rPr lang="en-US"/>
              <a:pPr>
                <a:defRPr/>
              </a:pPr>
              <a:t>‹#›</a:t>
            </a:fld>
            <a:endParaRPr lang="en-US"/>
          </a:p>
        </p:txBody>
      </p:sp>
    </p:spTree>
    <p:extLst>
      <p:ext uri="{BB962C8B-B14F-4D97-AF65-F5344CB8AC3E}">
        <p14:creationId xmlns:p14="http://schemas.microsoft.com/office/powerpoint/2010/main" val="9330791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22C5B9E-B65B-48F7-B77F-8B2731DE4689}" type="slidenum">
              <a:rPr lang="en-US"/>
              <a:pPr>
                <a:defRPr/>
              </a:pPr>
              <a:t>‹#›</a:t>
            </a:fld>
            <a:endParaRPr lang="en-US"/>
          </a:p>
        </p:txBody>
      </p:sp>
    </p:spTree>
    <p:extLst>
      <p:ext uri="{BB962C8B-B14F-4D97-AF65-F5344CB8AC3E}">
        <p14:creationId xmlns:p14="http://schemas.microsoft.com/office/powerpoint/2010/main" val="15571849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7F2878C-D93D-454B-9798-08E43E2192D9}" type="slidenum">
              <a:rPr lang="en-US"/>
              <a:pPr>
                <a:defRPr/>
              </a:pPr>
              <a:t>‹#›</a:t>
            </a:fld>
            <a:endParaRPr lang="en-US"/>
          </a:p>
        </p:txBody>
      </p:sp>
    </p:spTree>
    <p:extLst>
      <p:ext uri="{BB962C8B-B14F-4D97-AF65-F5344CB8AC3E}">
        <p14:creationId xmlns:p14="http://schemas.microsoft.com/office/powerpoint/2010/main" val="345737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FBCBB2C-3193-41B5-A275-02D80039C3C5}" type="slidenum">
              <a:rPr lang="en-US"/>
              <a:pPr>
                <a:defRPr/>
              </a:pPr>
              <a:t>‹#›</a:t>
            </a:fld>
            <a:endParaRPr lang="en-US"/>
          </a:p>
        </p:txBody>
      </p:sp>
    </p:spTree>
    <p:extLst>
      <p:ext uri="{BB962C8B-B14F-4D97-AF65-F5344CB8AC3E}">
        <p14:creationId xmlns:p14="http://schemas.microsoft.com/office/powerpoint/2010/main" val="311675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FB81B8-762D-4686-AA2B-F43638CB2030}" type="slidenum">
              <a:rPr lang="en-US"/>
              <a:pPr>
                <a:defRPr/>
              </a:pPr>
              <a:t>‹#›</a:t>
            </a:fld>
            <a:endParaRPr lang="en-US"/>
          </a:p>
        </p:txBody>
      </p:sp>
    </p:spTree>
    <p:extLst>
      <p:ext uri="{BB962C8B-B14F-4D97-AF65-F5344CB8AC3E}">
        <p14:creationId xmlns:p14="http://schemas.microsoft.com/office/powerpoint/2010/main" val="34975852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4989A2-95A6-4FE1-8A0C-415299F5664A}" type="slidenum">
              <a:rPr lang="en-US"/>
              <a:pPr>
                <a:defRPr/>
              </a:pPr>
              <a:t>‹#›</a:t>
            </a:fld>
            <a:endParaRPr lang="en-US"/>
          </a:p>
        </p:txBody>
      </p:sp>
    </p:spTree>
    <p:extLst>
      <p:ext uri="{BB962C8B-B14F-4D97-AF65-F5344CB8AC3E}">
        <p14:creationId xmlns:p14="http://schemas.microsoft.com/office/powerpoint/2010/main" val="41679997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1BFD15-5AEF-4EAA-BCC3-0F22AC3479C2}" type="slidenum">
              <a:rPr lang="en-US"/>
              <a:pPr>
                <a:defRPr/>
              </a:pPr>
              <a:t>‹#›</a:t>
            </a:fld>
            <a:endParaRPr lang="en-US"/>
          </a:p>
        </p:txBody>
      </p:sp>
    </p:spTree>
    <p:extLst>
      <p:ext uri="{BB962C8B-B14F-4D97-AF65-F5344CB8AC3E}">
        <p14:creationId xmlns:p14="http://schemas.microsoft.com/office/powerpoint/2010/main" val="468258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F83086-BF7E-4F77-9541-7A78D662A0A7}" type="slidenum">
              <a:rPr lang="en-US"/>
              <a:pPr>
                <a:defRPr/>
              </a:pPr>
              <a:t>‹#›</a:t>
            </a:fld>
            <a:endParaRPr lang="en-US"/>
          </a:p>
        </p:txBody>
      </p:sp>
    </p:spTree>
    <p:extLst>
      <p:ext uri="{BB962C8B-B14F-4D97-AF65-F5344CB8AC3E}">
        <p14:creationId xmlns:p14="http://schemas.microsoft.com/office/powerpoint/2010/main" val="17990696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0" y="304800"/>
            <a:ext cx="103632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smtClean="0"/>
            </a:lvl1pPr>
          </a:lstStyle>
          <a:p>
            <a:pPr>
              <a:defRPr/>
            </a:pPr>
            <a:fld id="{979687CB-0E06-43EE-B982-8F4CFE42EC02}" type="slidenum">
              <a:rPr lang="en-US"/>
              <a:pPr>
                <a:defRPr/>
              </a:pPr>
              <a:t>‹#›</a:t>
            </a:fld>
            <a:endParaRPr lang="en-US"/>
          </a:p>
        </p:txBody>
      </p:sp>
    </p:spTree>
    <p:extLst>
      <p:ext uri="{BB962C8B-B14F-4D97-AF65-F5344CB8AC3E}">
        <p14:creationId xmlns:p14="http://schemas.microsoft.com/office/powerpoint/2010/main" val="5352373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E909B1E-A3E9-43F8-BDC3-07B86E16CD8C}"/>
              </a:ext>
            </a:extLst>
          </p:cNvPr>
          <p:cNvSpPr>
            <a:spLocks noGrp="1"/>
          </p:cNvSpPr>
          <p:nvPr>
            <p:ph type="title"/>
          </p:nvPr>
        </p:nvSpPr>
        <p:spPr>
          <a:xfrm>
            <a:off x="839788" y="365125"/>
            <a:ext cx="10515600" cy="1325563"/>
          </a:xfrm>
        </p:spPr>
        <p:txBody>
          <a:bodyPr/>
          <a:lstStyle/>
          <a:p>
            <a:r>
              <a:rPr lang="vi-VN"/>
              <a:t>Bấm để sửa kiểu tiêu đề Bản cái</a:t>
            </a:r>
            <a:endParaRPr lang="en-BZ"/>
          </a:p>
        </p:txBody>
      </p:sp>
      <p:sp>
        <p:nvSpPr>
          <p:cNvPr id="3" name="Chỗ dành sẵn cho Văn bản 2">
            <a:extLst>
              <a:ext uri="{FF2B5EF4-FFF2-40B4-BE49-F238E27FC236}">
                <a16:creationId xmlns="" xmlns:a16="http://schemas.microsoft.com/office/drawing/2014/main" id="{B1FF1294-6067-4A8D-9E69-01B87617A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 xmlns:a16="http://schemas.microsoft.com/office/drawing/2014/main" id="{25F78CD4-ABF1-431E-A08C-9DAB2849F585}"/>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 xmlns:a16="http://schemas.microsoft.com/office/drawing/2014/main" id="{DCC4DC80-254E-41F7-AC72-0273FBF7AC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 xmlns:a16="http://schemas.microsoft.com/office/drawing/2014/main" id="{52AC671C-EB2F-43BB-85C8-247DB4E03EFC}"/>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 xmlns:a16="http://schemas.microsoft.com/office/drawing/2014/main" id="{76A4D990-889D-4BA9-8344-5383B7998298}"/>
              </a:ext>
            </a:extLst>
          </p:cNvPr>
          <p:cNvSpPr>
            <a:spLocks noGrp="1"/>
          </p:cNvSpPr>
          <p:nvPr>
            <p:ph type="dt" sz="half" idx="10"/>
          </p:nvPr>
        </p:nvSpPr>
        <p:spPr/>
        <p:txBody>
          <a:bodyPr/>
          <a:lstStyle/>
          <a:p>
            <a:fld id="{A31C061D-F96D-440A-813F-A8561B269561}" type="datetimeFigureOut">
              <a:rPr lang="en-BZ" smtClean="0"/>
              <a:t>15/10/2021</a:t>
            </a:fld>
            <a:endParaRPr lang="en-BZ"/>
          </a:p>
        </p:txBody>
      </p:sp>
      <p:sp>
        <p:nvSpPr>
          <p:cNvPr id="8" name="Chỗ dành sẵn cho Chân trang 7">
            <a:extLst>
              <a:ext uri="{FF2B5EF4-FFF2-40B4-BE49-F238E27FC236}">
                <a16:creationId xmlns="" xmlns:a16="http://schemas.microsoft.com/office/drawing/2014/main" id="{9D27E694-2DF3-4C7C-8866-D81B09366943}"/>
              </a:ext>
            </a:extLst>
          </p:cNvPr>
          <p:cNvSpPr>
            <a:spLocks noGrp="1"/>
          </p:cNvSpPr>
          <p:nvPr>
            <p:ph type="ftr" sz="quarter" idx="11"/>
          </p:nvPr>
        </p:nvSpPr>
        <p:spPr/>
        <p:txBody>
          <a:bodyPr/>
          <a:lstStyle/>
          <a:p>
            <a:endParaRPr lang="en-BZ"/>
          </a:p>
        </p:txBody>
      </p:sp>
      <p:sp>
        <p:nvSpPr>
          <p:cNvPr id="9" name="Chỗ dành sẵn cho Số hiệu Bản chiếu 8">
            <a:extLst>
              <a:ext uri="{FF2B5EF4-FFF2-40B4-BE49-F238E27FC236}">
                <a16:creationId xmlns="" xmlns:a16="http://schemas.microsoft.com/office/drawing/2014/main" id="{86A8FB4F-419C-43A4-A20A-8EB7397CB642}"/>
              </a:ext>
            </a:extLst>
          </p:cNvPr>
          <p:cNvSpPr>
            <a:spLocks noGrp="1"/>
          </p:cNvSpPr>
          <p:nvPr>
            <p:ph type="sldNum" sz="quarter" idx="12"/>
          </p:nvPr>
        </p:nvSpPr>
        <p:spPr/>
        <p:txBody>
          <a:bodyPr/>
          <a:lstStyle/>
          <a:p>
            <a:fld id="{C057CBD0-CC9A-4941-AD1C-109964F5A4A8}" type="slidenum">
              <a:rPr lang="en-BZ" smtClean="0"/>
              <a:t>‹#›</a:t>
            </a:fld>
            <a:endParaRPr lang="en-BZ"/>
          </a:p>
        </p:txBody>
      </p:sp>
    </p:spTree>
    <p:extLst>
      <p:ext uri="{BB962C8B-B14F-4D97-AF65-F5344CB8AC3E}">
        <p14:creationId xmlns:p14="http://schemas.microsoft.com/office/powerpoint/2010/main" val="14202034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9036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9602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978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3537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5107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995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90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1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0007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89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9AEFB205-9C7D-4883-A079-A57DA6AB262F}"/>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 xmlns:a16="http://schemas.microsoft.com/office/drawing/2014/main" id="{5CEE2FEF-AF88-4D4F-83DA-693BE92F9104}"/>
              </a:ext>
            </a:extLst>
          </p:cNvPr>
          <p:cNvSpPr>
            <a:spLocks noGrp="1"/>
          </p:cNvSpPr>
          <p:nvPr>
            <p:ph type="dt" sz="half" idx="10"/>
          </p:nvPr>
        </p:nvSpPr>
        <p:spPr/>
        <p:txBody>
          <a:bodyPr/>
          <a:lstStyle/>
          <a:p>
            <a:fld id="{A31C061D-F96D-440A-813F-A8561B269561}" type="datetimeFigureOut">
              <a:rPr lang="en-BZ" smtClean="0"/>
              <a:t>15/10/2021</a:t>
            </a:fld>
            <a:endParaRPr lang="en-BZ"/>
          </a:p>
        </p:txBody>
      </p:sp>
      <p:sp>
        <p:nvSpPr>
          <p:cNvPr id="4" name="Chỗ dành sẵn cho Chân trang 3">
            <a:extLst>
              <a:ext uri="{FF2B5EF4-FFF2-40B4-BE49-F238E27FC236}">
                <a16:creationId xmlns="" xmlns:a16="http://schemas.microsoft.com/office/drawing/2014/main" id="{E2A37C76-E352-44EA-BD4F-81F210C4D426}"/>
              </a:ext>
            </a:extLst>
          </p:cNvPr>
          <p:cNvSpPr>
            <a:spLocks noGrp="1"/>
          </p:cNvSpPr>
          <p:nvPr>
            <p:ph type="ftr" sz="quarter" idx="11"/>
          </p:nvPr>
        </p:nvSpPr>
        <p:spPr/>
        <p:txBody>
          <a:bodyPr/>
          <a:lstStyle/>
          <a:p>
            <a:endParaRPr lang="en-BZ"/>
          </a:p>
        </p:txBody>
      </p:sp>
      <p:sp>
        <p:nvSpPr>
          <p:cNvPr id="5" name="Chỗ dành sẵn cho Số hiệu Bản chiếu 4">
            <a:extLst>
              <a:ext uri="{FF2B5EF4-FFF2-40B4-BE49-F238E27FC236}">
                <a16:creationId xmlns="" xmlns:a16="http://schemas.microsoft.com/office/drawing/2014/main" id="{C81AA776-21D2-4C61-BB9B-5F01A865C22F}"/>
              </a:ext>
            </a:extLst>
          </p:cNvPr>
          <p:cNvSpPr>
            <a:spLocks noGrp="1"/>
          </p:cNvSpPr>
          <p:nvPr>
            <p:ph type="sldNum" sz="quarter" idx="12"/>
          </p:nvPr>
        </p:nvSpPr>
        <p:spPr/>
        <p:txBody>
          <a:bodyPr/>
          <a:lstStyle/>
          <a:p>
            <a:fld id="{C057CBD0-CC9A-4941-AD1C-109964F5A4A8}" type="slidenum">
              <a:rPr lang="en-BZ" smtClean="0"/>
              <a:t>‹#›</a:t>
            </a:fld>
            <a:endParaRPr lang="en-BZ"/>
          </a:p>
        </p:txBody>
      </p:sp>
    </p:spTree>
    <p:extLst>
      <p:ext uri="{BB962C8B-B14F-4D97-AF65-F5344CB8AC3E}">
        <p14:creationId xmlns:p14="http://schemas.microsoft.com/office/powerpoint/2010/main" val="32273846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555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530652"/>
      </p:ext>
    </p:extLst>
  </p:cSld>
  <p:clrMapOvr>
    <a:masterClrMapping/>
  </p:clrMapOvr>
  <p:transition spd="slow" advClick="0" advTm="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1371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6201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732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9544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2777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933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973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50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4ADACFC4-BD5D-4ADE-B526-5AE79991861F}"/>
              </a:ext>
            </a:extLst>
          </p:cNvPr>
          <p:cNvSpPr>
            <a:spLocks noGrp="1"/>
          </p:cNvSpPr>
          <p:nvPr>
            <p:ph type="dt" sz="half" idx="10"/>
          </p:nvPr>
        </p:nvSpPr>
        <p:spPr/>
        <p:txBody>
          <a:bodyPr/>
          <a:lstStyle/>
          <a:p>
            <a:fld id="{A31C061D-F96D-440A-813F-A8561B269561}" type="datetimeFigureOut">
              <a:rPr lang="en-BZ" smtClean="0"/>
              <a:t>15/10/2021</a:t>
            </a:fld>
            <a:endParaRPr lang="en-BZ"/>
          </a:p>
        </p:txBody>
      </p:sp>
      <p:sp>
        <p:nvSpPr>
          <p:cNvPr id="3" name="Chỗ dành sẵn cho Chân trang 2">
            <a:extLst>
              <a:ext uri="{FF2B5EF4-FFF2-40B4-BE49-F238E27FC236}">
                <a16:creationId xmlns="" xmlns:a16="http://schemas.microsoft.com/office/drawing/2014/main" id="{B895EF17-43DC-4E94-8829-A9A42D873497}"/>
              </a:ext>
            </a:extLst>
          </p:cNvPr>
          <p:cNvSpPr>
            <a:spLocks noGrp="1"/>
          </p:cNvSpPr>
          <p:nvPr>
            <p:ph type="ftr" sz="quarter" idx="11"/>
          </p:nvPr>
        </p:nvSpPr>
        <p:spPr/>
        <p:txBody>
          <a:bodyPr/>
          <a:lstStyle/>
          <a:p>
            <a:endParaRPr lang="en-BZ"/>
          </a:p>
        </p:txBody>
      </p:sp>
      <p:sp>
        <p:nvSpPr>
          <p:cNvPr id="4" name="Chỗ dành sẵn cho Số hiệu Bản chiếu 3">
            <a:extLst>
              <a:ext uri="{FF2B5EF4-FFF2-40B4-BE49-F238E27FC236}">
                <a16:creationId xmlns="" xmlns:a16="http://schemas.microsoft.com/office/drawing/2014/main" id="{7493E41D-F8FC-43B5-868D-E463FAECB02A}"/>
              </a:ext>
            </a:extLst>
          </p:cNvPr>
          <p:cNvSpPr>
            <a:spLocks noGrp="1"/>
          </p:cNvSpPr>
          <p:nvPr>
            <p:ph type="sldNum" sz="quarter" idx="12"/>
          </p:nvPr>
        </p:nvSpPr>
        <p:spPr/>
        <p:txBody>
          <a:bodyPr/>
          <a:lstStyle/>
          <a:p>
            <a:fld id="{C057CBD0-CC9A-4941-AD1C-109964F5A4A8}" type="slidenum">
              <a:rPr lang="en-BZ" smtClean="0"/>
              <a:t>‹#›</a:t>
            </a:fld>
            <a:endParaRPr lang="en-BZ"/>
          </a:p>
        </p:txBody>
      </p:sp>
    </p:spTree>
    <p:extLst>
      <p:ext uri="{BB962C8B-B14F-4D97-AF65-F5344CB8AC3E}">
        <p14:creationId xmlns:p14="http://schemas.microsoft.com/office/powerpoint/2010/main" val="19015767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0722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9851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7080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41901"/>
      </p:ext>
    </p:extLst>
  </p:cSld>
  <p:clrMapOvr>
    <a:masterClrMapping/>
  </p:clrMapOvr>
  <p:transition spd="slow" advClick="0" advTm="0">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98E9317-9C49-479C-8852-723B21CCDF15}"/>
              </a:ext>
            </a:extLst>
          </p:cNvPr>
          <p:cNvSpPr>
            <a:spLocks noGrp="1"/>
          </p:cNvSpPr>
          <p:nvPr>
            <p:ph type="ctrTitle"/>
          </p:nvPr>
        </p:nvSpPr>
        <p:spPr>
          <a:xfrm>
            <a:off x="1524000" y="1122363"/>
            <a:ext cx="9144000" cy="2387600"/>
          </a:xfrm>
        </p:spPr>
        <p:txBody>
          <a:bodyPr anchor="b"/>
          <a:lstStyle>
            <a:lvl1pPr algn="ctr">
              <a:defRPr sz="5000"/>
            </a:lvl1pPr>
          </a:lstStyle>
          <a:p>
            <a:r>
              <a:rPr lang="vi-VN"/>
              <a:t>Bấm để sửa kiểu tiêu đề Bản cái</a:t>
            </a:r>
            <a:endParaRPr lang="en-US"/>
          </a:p>
        </p:txBody>
      </p:sp>
      <p:sp>
        <p:nvSpPr>
          <p:cNvPr id="3" name="Tiêu đề phụ 2">
            <a:extLst>
              <a:ext uri="{FF2B5EF4-FFF2-40B4-BE49-F238E27FC236}">
                <a16:creationId xmlns="" xmlns:a16="http://schemas.microsoft.com/office/drawing/2014/main" id="{BA0228BB-CA97-433E-B4B5-A5BCDD57B929}"/>
              </a:ext>
            </a:extLst>
          </p:cNvPr>
          <p:cNvSpPr>
            <a:spLocks noGrp="1"/>
          </p:cNvSpPr>
          <p:nvPr>
            <p:ph type="subTitle" idx="1"/>
          </p:nvPr>
        </p:nvSpPr>
        <p:spPr>
          <a:xfrm>
            <a:off x="1524000" y="3602038"/>
            <a:ext cx="9144000" cy="165576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vi-VN"/>
              <a:t>Bấm để chỉnh sửa kiểu tiêu đề phụ của Bản cái</a:t>
            </a:r>
            <a:endParaRPr lang="en-US"/>
          </a:p>
        </p:txBody>
      </p:sp>
      <p:sp>
        <p:nvSpPr>
          <p:cNvPr id="4" name="Chỗ dành sẵn cho Ngày tháng 3">
            <a:extLst>
              <a:ext uri="{FF2B5EF4-FFF2-40B4-BE49-F238E27FC236}">
                <a16:creationId xmlns="" xmlns:a16="http://schemas.microsoft.com/office/drawing/2014/main" id="{0249802C-4327-4795-8A90-F02F6A991042}"/>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1B37F7A1-E8DC-47D4-9A36-EFD31731E417}"/>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48482B1B-3796-4A2D-848A-616444606731}"/>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7778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8DEA0D2-AD92-4DC1-BE70-4F613F8B02D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8D534950-2632-4161-B0A6-F18595CE5F17}"/>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F02AFA21-C9C8-4CD9-8554-92C96CCF49B5}"/>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BCBEF125-3F6B-4EA0-83C9-C29B91450F5F}"/>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5F2B72E8-C70F-4F57-A4B6-2D807E32D727}"/>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5148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C3B9999-CBAF-454E-BE3B-0E68D564093C}"/>
              </a:ext>
            </a:extLst>
          </p:cNvPr>
          <p:cNvSpPr>
            <a:spLocks noGrp="1"/>
          </p:cNvSpPr>
          <p:nvPr>
            <p:ph type="title"/>
          </p:nvPr>
        </p:nvSpPr>
        <p:spPr>
          <a:xfrm>
            <a:off x="831850" y="1709740"/>
            <a:ext cx="10515600" cy="2852737"/>
          </a:xfrm>
        </p:spPr>
        <p:txBody>
          <a:bodyPr anchor="b"/>
          <a:lstStyle>
            <a:lvl1pPr>
              <a:defRPr sz="5000"/>
            </a:lvl1p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4898FB26-BF79-4598-9B69-E196735423A7}"/>
              </a:ext>
            </a:extLst>
          </p:cNvPr>
          <p:cNvSpPr>
            <a:spLocks noGrp="1"/>
          </p:cNvSpPr>
          <p:nvPr>
            <p:ph type="body" idx="1"/>
          </p:nvPr>
        </p:nvSpPr>
        <p:spPr>
          <a:xfrm>
            <a:off x="831850" y="4589465"/>
            <a:ext cx="10515600" cy="1500187"/>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486343AA-ED18-4232-9119-2C3D7935FB91}"/>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DF015E0E-B037-4AE5-8306-ACDC73F1EA26}"/>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7B700ED2-06C3-4158-92C6-22D633EB6632}"/>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538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A5D49FD-2E9A-468C-837C-4C45E103109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1F2BAE1A-C8A2-4076-9FCE-F41C6BD9DBF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 xmlns:a16="http://schemas.microsoft.com/office/drawing/2014/main" id="{C11369FF-3F8B-4BA2-8042-44C4A8E64486}"/>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 xmlns:a16="http://schemas.microsoft.com/office/drawing/2014/main" id="{8D9C153E-29D2-4C9E-9F73-476040D4EE6D}"/>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6" name="Chỗ dành sẵn cho Chân trang 5">
            <a:extLst>
              <a:ext uri="{FF2B5EF4-FFF2-40B4-BE49-F238E27FC236}">
                <a16:creationId xmlns="" xmlns:a16="http://schemas.microsoft.com/office/drawing/2014/main" id="{279E5FFB-83FD-4604-A403-8DB10DDF1E34}"/>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 xmlns:a16="http://schemas.microsoft.com/office/drawing/2014/main" id="{24F9B62A-BEA9-45A4-986C-C03D46EFF053}"/>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7012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D5FE2AE-5AB9-4E0C-9DAC-EB68D6849E2F}"/>
              </a:ext>
            </a:extLst>
          </p:cNvPr>
          <p:cNvSpPr>
            <a:spLocks noGrp="1"/>
          </p:cNvSpPr>
          <p:nvPr>
            <p:ph type="title"/>
          </p:nvPr>
        </p:nvSpPr>
        <p:spPr>
          <a:xfrm>
            <a:off x="839788" y="365127"/>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54CE97E0-A84C-4FED-B826-347CDC688EAE}"/>
              </a:ext>
            </a:extLst>
          </p:cNvPr>
          <p:cNvSpPr>
            <a:spLocks noGrp="1"/>
          </p:cNvSpPr>
          <p:nvPr>
            <p:ph type="body" idx="1"/>
          </p:nvPr>
        </p:nvSpPr>
        <p:spPr>
          <a:xfrm>
            <a:off x="839788" y="1681163"/>
            <a:ext cx="5157787" cy="823912"/>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75471DAE-5078-48ED-9815-20856A6F6408}"/>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 xmlns:a16="http://schemas.microsoft.com/office/drawing/2014/main" id="{3A73438D-0FCC-4A76-BC4D-D06DC6D6ADBC}"/>
              </a:ext>
            </a:extLst>
          </p:cNvPr>
          <p:cNvSpPr>
            <a:spLocks noGrp="1"/>
          </p:cNvSpPr>
          <p:nvPr>
            <p:ph type="body" sz="quarter" idx="3"/>
          </p:nvPr>
        </p:nvSpPr>
        <p:spPr>
          <a:xfrm>
            <a:off x="6172200" y="1681163"/>
            <a:ext cx="5183188" cy="823912"/>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2F73E9B8-335B-4274-B4C6-8B5CB02E8BB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 xmlns:a16="http://schemas.microsoft.com/office/drawing/2014/main" id="{9BB8C6A9-B93B-4436-BF8F-B3573E659B39}"/>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8" name="Chỗ dành sẵn cho Chân trang 7">
            <a:extLst>
              <a:ext uri="{FF2B5EF4-FFF2-40B4-BE49-F238E27FC236}">
                <a16:creationId xmlns="" xmlns:a16="http://schemas.microsoft.com/office/drawing/2014/main" id="{92EF4F6C-BC4A-4783-B9B6-A12981C6DF30}"/>
              </a:ext>
            </a:extLst>
          </p:cNvPr>
          <p:cNvSpPr>
            <a:spLocks noGrp="1"/>
          </p:cNvSpPr>
          <p:nvPr>
            <p:ph type="ftr" sz="quarter" idx="11"/>
          </p:nvPr>
        </p:nvSpPr>
        <p:spPr/>
        <p:txBody>
          <a:bodyPr/>
          <a:lstStyle/>
          <a:p>
            <a:endParaRPr lang="en-US">
              <a:solidFill>
                <a:prstClr val="black">
                  <a:tint val="75000"/>
                </a:prstClr>
              </a:solidFill>
            </a:endParaRPr>
          </a:p>
        </p:txBody>
      </p:sp>
      <p:sp>
        <p:nvSpPr>
          <p:cNvPr id="9" name="Chỗ dành sẵn cho Số hiệu Bản chiếu 8">
            <a:extLst>
              <a:ext uri="{FF2B5EF4-FFF2-40B4-BE49-F238E27FC236}">
                <a16:creationId xmlns="" xmlns:a16="http://schemas.microsoft.com/office/drawing/2014/main" id="{E4C38CBA-87D7-4631-BA11-59143B721DBA}"/>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6310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EDF045C-3F7E-4C48-82A0-5BCE5331C1A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 xmlns:a16="http://schemas.microsoft.com/office/drawing/2014/main" id="{73DF915F-3839-4FCE-933D-AF05B158D00B}"/>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4" name="Chỗ dành sẵn cho Chân trang 3">
            <a:extLst>
              <a:ext uri="{FF2B5EF4-FFF2-40B4-BE49-F238E27FC236}">
                <a16:creationId xmlns="" xmlns:a16="http://schemas.microsoft.com/office/drawing/2014/main" id="{B882478D-021D-4C89-934B-67D2184D646E}"/>
              </a:ext>
            </a:extLst>
          </p:cNvPr>
          <p:cNvSpPr>
            <a:spLocks noGrp="1"/>
          </p:cNvSpPr>
          <p:nvPr>
            <p:ph type="ftr" sz="quarter" idx="11"/>
          </p:nvPr>
        </p:nvSpPr>
        <p:spPr/>
        <p:txBody>
          <a:bodyPr/>
          <a:lstStyle/>
          <a:p>
            <a:endParaRPr lang="en-US">
              <a:solidFill>
                <a:prstClr val="black">
                  <a:tint val="75000"/>
                </a:prstClr>
              </a:solidFill>
            </a:endParaRPr>
          </a:p>
        </p:txBody>
      </p:sp>
      <p:sp>
        <p:nvSpPr>
          <p:cNvPr id="5" name="Chỗ dành sẵn cho Số hiệu Bản chiếu 4">
            <a:extLst>
              <a:ext uri="{FF2B5EF4-FFF2-40B4-BE49-F238E27FC236}">
                <a16:creationId xmlns="" xmlns:a16="http://schemas.microsoft.com/office/drawing/2014/main" id="{327251E6-DF0D-4D18-806D-87912C0A451E}"/>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12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C6B2CF4-A4E1-4839-B792-DAF18BF2CE3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BZ"/>
          </a:p>
        </p:txBody>
      </p:sp>
      <p:sp>
        <p:nvSpPr>
          <p:cNvPr id="3" name="Chỗ dành sẵn cho Nội dung 2">
            <a:extLst>
              <a:ext uri="{FF2B5EF4-FFF2-40B4-BE49-F238E27FC236}">
                <a16:creationId xmlns="" xmlns:a16="http://schemas.microsoft.com/office/drawing/2014/main" id="{656BAF2F-0FD9-4B7B-9609-01D0B4B08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 xmlns:a16="http://schemas.microsoft.com/office/drawing/2014/main" id="{C2C0265C-93E7-4AAC-A9D8-AB9243CA2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 xmlns:a16="http://schemas.microsoft.com/office/drawing/2014/main" id="{8F72DF12-C648-4343-B835-77F21DCD1C99}"/>
              </a:ext>
            </a:extLst>
          </p:cNvPr>
          <p:cNvSpPr>
            <a:spLocks noGrp="1"/>
          </p:cNvSpPr>
          <p:nvPr>
            <p:ph type="dt" sz="half" idx="10"/>
          </p:nvPr>
        </p:nvSpPr>
        <p:spPr/>
        <p:txBody>
          <a:bodyPr/>
          <a:lstStyle/>
          <a:p>
            <a:fld id="{A31C061D-F96D-440A-813F-A8561B269561}" type="datetimeFigureOut">
              <a:rPr lang="en-BZ" smtClean="0"/>
              <a:t>15/10/2021</a:t>
            </a:fld>
            <a:endParaRPr lang="en-BZ"/>
          </a:p>
        </p:txBody>
      </p:sp>
      <p:sp>
        <p:nvSpPr>
          <p:cNvPr id="6" name="Chỗ dành sẵn cho Chân trang 5">
            <a:extLst>
              <a:ext uri="{FF2B5EF4-FFF2-40B4-BE49-F238E27FC236}">
                <a16:creationId xmlns="" xmlns:a16="http://schemas.microsoft.com/office/drawing/2014/main" id="{68A33845-3869-4831-8AA2-54E4276F1416}"/>
              </a:ext>
            </a:extLst>
          </p:cNvPr>
          <p:cNvSpPr>
            <a:spLocks noGrp="1"/>
          </p:cNvSpPr>
          <p:nvPr>
            <p:ph type="ftr" sz="quarter" idx="11"/>
          </p:nvPr>
        </p:nvSpPr>
        <p:spPr/>
        <p:txBody>
          <a:bodyPr/>
          <a:lstStyle/>
          <a:p>
            <a:endParaRPr lang="en-BZ"/>
          </a:p>
        </p:txBody>
      </p:sp>
      <p:sp>
        <p:nvSpPr>
          <p:cNvPr id="7" name="Chỗ dành sẵn cho Số hiệu Bản chiếu 6">
            <a:extLst>
              <a:ext uri="{FF2B5EF4-FFF2-40B4-BE49-F238E27FC236}">
                <a16:creationId xmlns="" xmlns:a16="http://schemas.microsoft.com/office/drawing/2014/main" id="{A8E3C8BA-F42B-413F-B18E-824F391E3853}"/>
              </a:ext>
            </a:extLst>
          </p:cNvPr>
          <p:cNvSpPr>
            <a:spLocks noGrp="1"/>
          </p:cNvSpPr>
          <p:nvPr>
            <p:ph type="sldNum" sz="quarter" idx="12"/>
          </p:nvPr>
        </p:nvSpPr>
        <p:spPr/>
        <p:txBody>
          <a:bodyPr/>
          <a:lstStyle/>
          <a:p>
            <a:fld id="{C057CBD0-CC9A-4941-AD1C-109964F5A4A8}" type="slidenum">
              <a:rPr lang="en-BZ" smtClean="0"/>
              <a:t>‹#›</a:t>
            </a:fld>
            <a:endParaRPr lang="en-BZ"/>
          </a:p>
        </p:txBody>
      </p:sp>
    </p:spTree>
    <p:extLst>
      <p:ext uri="{BB962C8B-B14F-4D97-AF65-F5344CB8AC3E}">
        <p14:creationId xmlns:p14="http://schemas.microsoft.com/office/powerpoint/2010/main" val="22954505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89AD4700-D113-4718-911F-B9D14AA15922}"/>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3" name="Chỗ dành sẵn cho Chân trang 2">
            <a:extLst>
              <a:ext uri="{FF2B5EF4-FFF2-40B4-BE49-F238E27FC236}">
                <a16:creationId xmlns="" xmlns:a16="http://schemas.microsoft.com/office/drawing/2014/main" id="{1A536D7C-55C8-48CA-BE94-701F9C48CABE}"/>
              </a:ext>
            </a:extLst>
          </p:cNvPr>
          <p:cNvSpPr>
            <a:spLocks noGrp="1"/>
          </p:cNvSpPr>
          <p:nvPr>
            <p:ph type="ftr" sz="quarter" idx="11"/>
          </p:nvPr>
        </p:nvSpPr>
        <p:spPr/>
        <p:txBody>
          <a:bodyPr/>
          <a:lstStyle/>
          <a:p>
            <a:endParaRPr lang="en-US">
              <a:solidFill>
                <a:prstClr val="black">
                  <a:tint val="75000"/>
                </a:prstClr>
              </a:solidFill>
            </a:endParaRPr>
          </a:p>
        </p:txBody>
      </p:sp>
      <p:sp>
        <p:nvSpPr>
          <p:cNvPr id="4" name="Chỗ dành sẵn cho Số hiệu Bản chiếu 3">
            <a:extLst>
              <a:ext uri="{FF2B5EF4-FFF2-40B4-BE49-F238E27FC236}">
                <a16:creationId xmlns="" xmlns:a16="http://schemas.microsoft.com/office/drawing/2014/main" id="{E107D77F-7B38-46E3-A44B-48AC463D827A}"/>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7780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B05C7D4-8D40-44E3-BEB4-B135A569D2F0}"/>
              </a:ext>
            </a:extLst>
          </p:cNvPr>
          <p:cNvSpPr>
            <a:spLocks noGrp="1"/>
          </p:cNvSpPr>
          <p:nvPr>
            <p:ph type="title"/>
          </p:nvPr>
        </p:nvSpPr>
        <p:spPr>
          <a:xfrm>
            <a:off x="839788" y="457200"/>
            <a:ext cx="3932237" cy="1600200"/>
          </a:xfrm>
        </p:spPr>
        <p:txBody>
          <a:bodyPr anchor="b"/>
          <a:lstStyle>
            <a:lvl1pPr>
              <a:defRPr sz="2667"/>
            </a:lvl1p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74AA3897-632E-4025-8864-EFDC246CC2F6}"/>
              </a:ext>
            </a:extLst>
          </p:cNvPr>
          <p:cNvSpPr>
            <a:spLocks noGrp="1"/>
          </p:cNvSpPr>
          <p:nvPr>
            <p:ph idx="1"/>
          </p:nvPr>
        </p:nvSpPr>
        <p:spPr>
          <a:xfrm>
            <a:off x="5183188" y="987427"/>
            <a:ext cx="6172200"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 xmlns:a16="http://schemas.microsoft.com/office/drawing/2014/main" id="{62DBE251-4259-44E2-A5B7-EE06D93D02F3}"/>
              </a:ext>
            </a:extLst>
          </p:cNvPr>
          <p:cNvSpPr>
            <a:spLocks noGrp="1"/>
          </p:cNvSpPr>
          <p:nvPr>
            <p:ph type="body" sz="half" idx="2"/>
          </p:nvPr>
        </p:nvSpPr>
        <p:spPr>
          <a:xfrm>
            <a:off x="839788" y="2057400"/>
            <a:ext cx="3932237" cy="381158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38CB8684-E36A-4E05-8288-A4E9DFBBEB6C}"/>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6" name="Chỗ dành sẵn cho Chân trang 5">
            <a:extLst>
              <a:ext uri="{FF2B5EF4-FFF2-40B4-BE49-F238E27FC236}">
                <a16:creationId xmlns="" xmlns:a16="http://schemas.microsoft.com/office/drawing/2014/main" id="{3546B6DA-93BD-40D6-BC9F-0485C9A0628B}"/>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 xmlns:a16="http://schemas.microsoft.com/office/drawing/2014/main" id="{E5D70AB9-34ED-4B81-8023-7CBAE3488721}"/>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3959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6AFBC3D-5688-42BA-8402-FE6493533381}"/>
              </a:ext>
            </a:extLst>
          </p:cNvPr>
          <p:cNvSpPr>
            <a:spLocks noGrp="1"/>
          </p:cNvSpPr>
          <p:nvPr>
            <p:ph type="title"/>
          </p:nvPr>
        </p:nvSpPr>
        <p:spPr>
          <a:xfrm>
            <a:off x="839788" y="457200"/>
            <a:ext cx="3932237" cy="1600200"/>
          </a:xfrm>
        </p:spPr>
        <p:txBody>
          <a:bodyPr anchor="b"/>
          <a:lstStyle>
            <a:lvl1pPr>
              <a:defRPr sz="2667"/>
            </a:lvl1pPr>
          </a:lstStyle>
          <a:p>
            <a:r>
              <a:rPr lang="vi-VN"/>
              <a:t>Bấm để sửa kiểu tiêu đề Bản cái</a:t>
            </a:r>
            <a:endParaRPr lang="en-US"/>
          </a:p>
        </p:txBody>
      </p:sp>
      <p:sp>
        <p:nvSpPr>
          <p:cNvPr id="3" name="Chỗ dành sẵn cho Hình ảnh 2">
            <a:extLst>
              <a:ext uri="{FF2B5EF4-FFF2-40B4-BE49-F238E27FC236}">
                <a16:creationId xmlns="" xmlns:a16="http://schemas.microsoft.com/office/drawing/2014/main" id="{658775BA-AC67-4C5F-95DB-CC3D296E1C4F}"/>
              </a:ext>
            </a:extLst>
          </p:cNvPr>
          <p:cNvSpPr>
            <a:spLocks noGrp="1"/>
          </p:cNvSpPr>
          <p:nvPr>
            <p:ph type="pic" idx="1"/>
          </p:nvPr>
        </p:nvSpPr>
        <p:spPr>
          <a:xfrm>
            <a:off x="5183188" y="987427"/>
            <a:ext cx="6172200"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Chỗ dành sẵn cho Văn bản 3">
            <a:extLst>
              <a:ext uri="{FF2B5EF4-FFF2-40B4-BE49-F238E27FC236}">
                <a16:creationId xmlns="" xmlns:a16="http://schemas.microsoft.com/office/drawing/2014/main" id="{32F4900F-DB60-49BA-A833-35B1A81AEBB6}"/>
              </a:ext>
            </a:extLst>
          </p:cNvPr>
          <p:cNvSpPr>
            <a:spLocks noGrp="1"/>
          </p:cNvSpPr>
          <p:nvPr>
            <p:ph type="body" sz="half" idx="2"/>
          </p:nvPr>
        </p:nvSpPr>
        <p:spPr>
          <a:xfrm>
            <a:off x="839788" y="2057400"/>
            <a:ext cx="3932237" cy="381158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1095B3F-8C16-4EF5-835D-B52E1F836F09}"/>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6" name="Chỗ dành sẵn cho Chân trang 5">
            <a:extLst>
              <a:ext uri="{FF2B5EF4-FFF2-40B4-BE49-F238E27FC236}">
                <a16:creationId xmlns="" xmlns:a16="http://schemas.microsoft.com/office/drawing/2014/main" id="{8F719D02-0387-4327-A2E4-AE983C6BB06E}"/>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 xmlns:a16="http://schemas.microsoft.com/office/drawing/2014/main" id="{8E0F76D6-E23B-4628-B90D-51DF9E225716}"/>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0666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A8F445C-1C83-47A9-B935-0D5C5E232BC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60F15257-C8A3-4CD0-8910-92881DBEC42A}"/>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9DB2ACE3-FCD4-4C7D-BFB4-AE33DF964728}"/>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3F3878DC-593E-41BA-B899-E02A433EFE43}"/>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E62F726D-0866-493C-A8FB-57887F760B4C}"/>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618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50E0250C-9980-4A1A-8F90-6F9398DB4F56}"/>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E21DF5CE-05CB-4700-9033-00BE53FD75BE}"/>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A5AB2125-B7E8-407F-BC9B-FF368C0B3BD3}"/>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A5F7AE7C-AA4B-4F29-A0EB-9AC1B8A23BAE}"/>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FA456C9B-C3C5-499E-BF01-EC08463977AD}"/>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6757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266205"/>
      </p:ext>
    </p:extLst>
  </p:cSld>
  <p:clrMapOvr>
    <a:masterClrMapping/>
  </p:clrMapOvr>
  <p:transition spd="slow" advTm="3000">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9204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9878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9002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20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810FBD8-8938-4A43-9E44-72E16F8CE637}"/>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BZ"/>
          </a:p>
        </p:txBody>
      </p:sp>
      <p:sp>
        <p:nvSpPr>
          <p:cNvPr id="3" name="Chỗ dành sẵn cho Hình ảnh 2">
            <a:extLst>
              <a:ext uri="{FF2B5EF4-FFF2-40B4-BE49-F238E27FC236}">
                <a16:creationId xmlns="" xmlns:a16="http://schemas.microsoft.com/office/drawing/2014/main" id="{3B5AABA2-E716-4E7C-9905-9DCB25F031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Chỗ dành sẵn cho Văn bản 3">
            <a:extLst>
              <a:ext uri="{FF2B5EF4-FFF2-40B4-BE49-F238E27FC236}">
                <a16:creationId xmlns="" xmlns:a16="http://schemas.microsoft.com/office/drawing/2014/main" id="{D002DB9C-DBF5-4B8D-844E-73F086859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 xmlns:a16="http://schemas.microsoft.com/office/drawing/2014/main" id="{744A40A7-F5D5-47BF-80B1-F03839F13DFC}"/>
              </a:ext>
            </a:extLst>
          </p:cNvPr>
          <p:cNvSpPr>
            <a:spLocks noGrp="1"/>
          </p:cNvSpPr>
          <p:nvPr>
            <p:ph type="dt" sz="half" idx="10"/>
          </p:nvPr>
        </p:nvSpPr>
        <p:spPr/>
        <p:txBody>
          <a:bodyPr/>
          <a:lstStyle/>
          <a:p>
            <a:fld id="{A31C061D-F96D-440A-813F-A8561B269561}" type="datetimeFigureOut">
              <a:rPr lang="en-BZ" smtClean="0"/>
              <a:t>15/10/2021</a:t>
            </a:fld>
            <a:endParaRPr lang="en-BZ"/>
          </a:p>
        </p:txBody>
      </p:sp>
      <p:sp>
        <p:nvSpPr>
          <p:cNvPr id="6" name="Chỗ dành sẵn cho Chân trang 5">
            <a:extLst>
              <a:ext uri="{FF2B5EF4-FFF2-40B4-BE49-F238E27FC236}">
                <a16:creationId xmlns="" xmlns:a16="http://schemas.microsoft.com/office/drawing/2014/main" id="{B0679B6C-28DE-4FB6-98B6-DFD96199425D}"/>
              </a:ext>
            </a:extLst>
          </p:cNvPr>
          <p:cNvSpPr>
            <a:spLocks noGrp="1"/>
          </p:cNvSpPr>
          <p:nvPr>
            <p:ph type="ftr" sz="quarter" idx="11"/>
          </p:nvPr>
        </p:nvSpPr>
        <p:spPr/>
        <p:txBody>
          <a:bodyPr/>
          <a:lstStyle/>
          <a:p>
            <a:endParaRPr lang="en-BZ"/>
          </a:p>
        </p:txBody>
      </p:sp>
      <p:sp>
        <p:nvSpPr>
          <p:cNvPr id="7" name="Chỗ dành sẵn cho Số hiệu Bản chiếu 6">
            <a:extLst>
              <a:ext uri="{FF2B5EF4-FFF2-40B4-BE49-F238E27FC236}">
                <a16:creationId xmlns="" xmlns:a16="http://schemas.microsoft.com/office/drawing/2014/main" id="{D90B2D62-0420-47AC-B672-FCA0ABF2BAA9}"/>
              </a:ext>
            </a:extLst>
          </p:cNvPr>
          <p:cNvSpPr>
            <a:spLocks noGrp="1"/>
          </p:cNvSpPr>
          <p:nvPr>
            <p:ph type="sldNum" sz="quarter" idx="12"/>
          </p:nvPr>
        </p:nvSpPr>
        <p:spPr/>
        <p:txBody>
          <a:bodyPr/>
          <a:lstStyle/>
          <a:p>
            <a:fld id="{C057CBD0-CC9A-4941-AD1C-109964F5A4A8}" type="slidenum">
              <a:rPr lang="en-BZ" smtClean="0"/>
              <a:t>‹#›</a:t>
            </a:fld>
            <a:endParaRPr lang="en-BZ"/>
          </a:p>
        </p:txBody>
      </p:sp>
    </p:spTree>
    <p:extLst>
      <p:ext uri="{BB962C8B-B14F-4D97-AF65-F5344CB8AC3E}">
        <p14:creationId xmlns:p14="http://schemas.microsoft.com/office/powerpoint/2010/main" val="21841714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5197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045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6642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6385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5888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3262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112C-0980-4A30-ABF1-1E0645C8E944}"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A9DC82-ADA3-4E6F-81EA-2AD36A4EE2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6965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662084"/>
      </p:ext>
    </p:extLst>
  </p:cSld>
  <p:clrMapOvr>
    <a:masterClrMapping/>
  </p:clrMapOvr>
  <p:transition spd="slow" advClick="0" advTm="0">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98E9317-9C49-479C-8852-723B21CCDF15}"/>
              </a:ext>
            </a:extLst>
          </p:cNvPr>
          <p:cNvSpPr>
            <a:spLocks noGrp="1"/>
          </p:cNvSpPr>
          <p:nvPr>
            <p:ph type="ctrTitle"/>
          </p:nvPr>
        </p:nvSpPr>
        <p:spPr>
          <a:xfrm>
            <a:off x="1524000" y="1122363"/>
            <a:ext cx="9144000" cy="2387600"/>
          </a:xfrm>
        </p:spPr>
        <p:txBody>
          <a:bodyPr anchor="b"/>
          <a:lstStyle>
            <a:lvl1pPr algn="ctr">
              <a:defRPr sz="5000"/>
            </a:lvl1pPr>
          </a:lstStyle>
          <a:p>
            <a:r>
              <a:rPr lang="vi-VN"/>
              <a:t>Bấm để sửa kiểu tiêu đề Bản cái</a:t>
            </a:r>
            <a:endParaRPr lang="en-US"/>
          </a:p>
        </p:txBody>
      </p:sp>
      <p:sp>
        <p:nvSpPr>
          <p:cNvPr id="3" name="Tiêu đề phụ 2">
            <a:extLst>
              <a:ext uri="{FF2B5EF4-FFF2-40B4-BE49-F238E27FC236}">
                <a16:creationId xmlns="" xmlns:a16="http://schemas.microsoft.com/office/drawing/2014/main" id="{BA0228BB-CA97-433E-B4B5-A5BCDD57B929}"/>
              </a:ext>
            </a:extLst>
          </p:cNvPr>
          <p:cNvSpPr>
            <a:spLocks noGrp="1"/>
          </p:cNvSpPr>
          <p:nvPr>
            <p:ph type="subTitle" idx="1"/>
          </p:nvPr>
        </p:nvSpPr>
        <p:spPr>
          <a:xfrm>
            <a:off x="1524000" y="3602038"/>
            <a:ext cx="9144000" cy="165576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vi-VN"/>
              <a:t>Bấm để chỉnh sửa kiểu tiêu đề phụ của Bản cái</a:t>
            </a:r>
            <a:endParaRPr lang="en-US"/>
          </a:p>
        </p:txBody>
      </p:sp>
      <p:sp>
        <p:nvSpPr>
          <p:cNvPr id="4" name="Chỗ dành sẵn cho Ngày tháng 3">
            <a:extLst>
              <a:ext uri="{FF2B5EF4-FFF2-40B4-BE49-F238E27FC236}">
                <a16:creationId xmlns="" xmlns:a16="http://schemas.microsoft.com/office/drawing/2014/main" id="{0249802C-4327-4795-8A90-F02F6A991042}"/>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1B37F7A1-E8DC-47D4-9A36-EFD31731E417}"/>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48482B1B-3796-4A2D-848A-616444606731}"/>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8DEA0D2-AD92-4DC1-BE70-4F613F8B02D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8D534950-2632-4161-B0A6-F18595CE5F17}"/>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F02AFA21-C9C8-4CD9-8554-92C96CCF49B5}"/>
              </a:ext>
            </a:extLst>
          </p:cNvPr>
          <p:cNvSpPr>
            <a:spLocks noGrp="1"/>
          </p:cNvSpPr>
          <p:nvPr>
            <p:ph type="dt" sz="half" idx="10"/>
          </p:nvPr>
        </p:nvSpPr>
        <p:spPr/>
        <p:txBody>
          <a:body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BCBEF125-3F6B-4EA0-83C9-C29B91450F5F}"/>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5F2B72E8-C70F-4F57-A4B6-2D807E32D727}"/>
              </a:ext>
            </a:extLst>
          </p:cNvPr>
          <p:cNvSpPr>
            <a:spLocks noGrp="1"/>
          </p:cNvSpPr>
          <p:nvPr>
            <p:ph type="sldNum" sz="quarter" idx="12"/>
          </p:nvPr>
        </p:nvSpPr>
        <p:spPr/>
        <p:txBody>
          <a:body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35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image" Target="../media/image1.jpeg"/><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C4EE5C1B-2374-499D-857A-FB7037DD16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BZ"/>
          </a:p>
        </p:txBody>
      </p:sp>
      <p:sp>
        <p:nvSpPr>
          <p:cNvPr id="3" name="Chỗ dành sẵn cho Văn bản 2">
            <a:extLst>
              <a:ext uri="{FF2B5EF4-FFF2-40B4-BE49-F238E27FC236}">
                <a16:creationId xmlns="" xmlns:a16="http://schemas.microsoft.com/office/drawing/2014/main" id="{0CB48190-72CE-4C65-85B1-303C6D3EC0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 xmlns:a16="http://schemas.microsoft.com/office/drawing/2014/main" id="{444F1053-0E4E-4ACC-B9BB-12D9F8C3D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C061D-F96D-440A-813F-A8561B269561}" type="datetimeFigureOut">
              <a:rPr lang="en-BZ" smtClean="0"/>
              <a:t>15/10/2021</a:t>
            </a:fld>
            <a:endParaRPr lang="en-BZ"/>
          </a:p>
        </p:txBody>
      </p:sp>
      <p:sp>
        <p:nvSpPr>
          <p:cNvPr id="5" name="Chỗ dành sẵn cho Chân trang 4">
            <a:extLst>
              <a:ext uri="{FF2B5EF4-FFF2-40B4-BE49-F238E27FC236}">
                <a16:creationId xmlns="" xmlns:a16="http://schemas.microsoft.com/office/drawing/2014/main" id="{FB6AB603-5EBB-4F64-A013-9CEA8123A0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p>
        </p:txBody>
      </p:sp>
      <p:sp>
        <p:nvSpPr>
          <p:cNvPr id="6" name="Chỗ dành sẵn cho Số hiệu Bản chiếu 5">
            <a:extLst>
              <a:ext uri="{FF2B5EF4-FFF2-40B4-BE49-F238E27FC236}">
                <a16:creationId xmlns="" xmlns:a16="http://schemas.microsoft.com/office/drawing/2014/main" id="{CAD239FA-C77A-4BD6-9242-37DA3F4498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7CBD0-CC9A-4941-AD1C-109964F5A4A8}" type="slidenum">
              <a:rPr lang="en-BZ" smtClean="0"/>
              <a:t>‹#›</a:t>
            </a:fld>
            <a:endParaRPr lang="en-BZ"/>
          </a:p>
        </p:txBody>
      </p:sp>
    </p:spTree>
    <p:extLst>
      <p:ext uri="{BB962C8B-B14F-4D97-AF65-F5344CB8AC3E}">
        <p14:creationId xmlns:p14="http://schemas.microsoft.com/office/powerpoint/2010/main" val="3498192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10/15/2021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721670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hf hdr="0" ftr="0" dt="0"/>
  <p:txStyles>
    <p:titleStyle>
      <a:lvl1pPr algn="ctr" defTabSz="1218321" rtl="0" eaLnBrk="1" latinLnBrk="0" hangingPunct="1">
        <a:spcBef>
          <a:spcPct val="0"/>
        </a:spcBef>
        <a:buNone/>
        <a:defRPr sz="5899" kern="1200">
          <a:solidFill>
            <a:schemeClr val="tx1"/>
          </a:solidFill>
          <a:latin typeface="+mj-lt"/>
          <a:ea typeface="+mj-ea"/>
          <a:cs typeface="+mj-cs"/>
        </a:defRPr>
      </a:lvl1pPr>
    </p:titleStyle>
    <p:bodyStyle>
      <a:lvl1pPr marL="457109" indent="-457109" algn="l" defTabSz="1218321"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402" indent="-380924" algn="l" defTabSz="1218321"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95" indent="-304739" algn="l" defTabSz="1218321"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73" indent="-304739" algn="l" defTabSz="1218321"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651" indent="-304739" algn="l" defTabSz="1218321"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129" indent="-304739" algn="l" defTabSz="1218321"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608" indent="-304739" algn="l" defTabSz="1218321"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1086" indent="-304739" algn="l" defTabSz="1218321"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564" indent="-304739" algn="l" defTabSz="1218321"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321" rtl="0" eaLnBrk="1" latinLnBrk="0" hangingPunct="1">
        <a:defRPr sz="2400" kern="1200">
          <a:solidFill>
            <a:schemeClr val="tx1"/>
          </a:solidFill>
          <a:latin typeface="+mn-lt"/>
          <a:ea typeface="+mn-ea"/>
          <a:cs typeface="+mn-cs"/>
        </a:defRPr>
      </a:lvl1pPr>
      <a:lvl2pPr marL="609478" algn="l" defTabSz="1218321" rtl="0" eaLnBrk="1" latinLnBrk="0" hangingPunct="1">
        <a:defRPr sz="2400" kern="1200">
          <a:solidFill>
            <a:schemeClr val="tx1"/>
          </a:solidFill>
          <a:latin typeface="+mn-lt"/>
          <a:ea typeface="+mn-ea"/>
          <a:cs typeface="+mn-cs"/>
        </a:defRPr>
      </a:lvl2pPr>
      <a:lvl3pPr marL="1218956" algn="l" defTabSz="1218321" rtl="0" eaLnBrk="1" latinLnBrk="0" hangingPunct="1">
        <a:defRPr sz="2400" kern="1200">
          <a:solidFill>
            <a:schemeClr val="tx1"/>
          </a:solidFill>
          <a:latin typeface="+mn-lt"/>
          <a:ea typeface="+mn-ea"/>
          <a:cs typeface="+mn-cs"/>
        </a:defRPr>
      </a:lvl3pPr>
      <a:lvl4pPr marL="1828434" algn="l" defTabSz="1218321" rtl="0" eaLnBrk="1" latinLnBrk="0" hangingPunct="1">
        <a:defRPr sz="2400" kern="1200">
          <a:solidFill>
            <a:schemeClr val="tx1"/>
          </a:solidFill>
          <a:latin typeface="+mn-lt"/>
          <a:ea typeface="+mn-ea"/>
          <a:cs typeface="+mn-cs"/>
        </a:defRPr>
      </a:lvl4pPr>
      <a:lvl5pPr marL="2437912" algn="l" defTabSz="1218321" rtl="0" eaLnBrk="1" latinLnBrk="0" hangingPunct="1">
        <a:defRPr sz="2400" kern="1200">
          <a:solidFill>
            <a:schemeClr val="tx1"/>
          </a:solidFill>
          <a:latin typeface="+mn-lt"/>
          <a:ea typeface="+mn-ea"/>
          <a:cs typeface="+mn-cs"/>
        </a:defRPr>
      </a:lvl5pPr>
      <a:lvl6pPr marL="3047390" algn="l" defTabSz="1218321" rtl="0" eaLnBrk="1" latinLnBrk="0" hangingPunct="1">
        <a:defRPr sz="2400" kern="1200">
          <a:solidFill>
            <a:schemeClr val="tx1"/>
          </a:solidFill>
          <a:latin typeface="+mn-lt"/>
          <a:ea typeface="+mn-ea"/>
          <a:cs typeface="+mn-cs"/>
        </a:defRPr>
      </a:lvl6pPr>
      <a:lvl7pPr marL="3656868" algn="l" defTabSz="1218321" rtl="0" eaLnBrk="1" latinLnBrk="0" hangingPunct="1">
        <a:defRPr sz="2400" kern="1200">
          <a:solidFill>
            <a:schemeClr val="tx1"/>
          </a:solidFill>
          <a:latin typeface="+mn-lt"/>
          <a:ea typeface="+mn-ea"/>
          <a:cs typeface="+mn-cs"/>
        </a:defRPr>
      </a:lvl7pPr>
      <a:lvl8pPr marL="4266347" algn="l" defTabSz="1218321" rtl="0" eaLnBrk="1" latinLnBrk="0" hangingPunct="1">
        <a:defRPr sz="2400" kern="1200">
          <a:solidFill>
            <a:schemeClr val="tx1"/>
          </a:solidFill>
          <a:latin typeface="+mn-lt"/>
          <a:ea typeface="+mn-ea"/>
          <a:cs typeface="+mn-cs"/>
        </a:defRPr>
      </a:lvl8pPr>
      <a:lvl9pPr marL="4875825" algn="l" defTabSz="1218321"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914112C-0980-4A30-ABF1-1E0645C8E944}" type="datetimeFigureOut">
              <a:rPr lang="en-US" smtClean="0">
                <a:solidFill>
                  <a:prstClr val="black">
                    <a:tint val="75000"/>
                  </a:prstClr>
                </a:solidFill>
              </a:rPr>
              <a:pPr defTabSz="457200"/>
              <a:t>10/15/2021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8A9DC82-ADA3-4E6F-81EA-2AD36A4EE2C1}" type="slidenum">
              <a:rPr lang="en-US" smtClean="0">
                <a:solidFill>
                  <a:prstClr val="black">
                    <a:tint val="75000"/>
                  </a:prstClr>
                </a:solidFill>
              </a:rPr>
              <a:pPr defTabSz="457200"/>
              <a:t>‹#›</a:t>
            </a:fld>
            <a:endParaRPr lang="en-US">
              <a:solidFill>
                <a:prstClr val="black">
                  <a:tint val="75000"/>
                </a:prstClr>
              </a:solidFill>
            </a:endParaRPr>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defTabSz="457200"/>
            <a:r>
              <a:rPr lang="zh-CN" altLang="en-US" sz="300" dirty="0">
                <a:solidFill>
                  <a:srgbClr val="F6BEAD"/>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rgbClr val="F6BEAD"/>
                </a:solidFill>
                <a:latin typeface="微软雅黑" panose="020B0503020204020204" pitchFamily="34" charset="-122"/>
                <a:ea typeface="微软雅黑" panose="020B0503020204020204" pitchFamily="34" charset="-122"/>
                <a:sym typeface="+mn-ea"/>
              </a:rPr>
              <a:t>PPT</a:t>
            </a:r>
            <a:r>
              <a:rPr lang="zh-CN" altLang="en-US" sz="300" dirty="0">
                <a:solidFill>
                  <a:srgbClr val="F6BEAD"/>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defTabSz="457200"/>
            <a:r>
              <a:rPr lang="en-US" altLang="zh-CN" sz="600" dirty="0">
                <a:solidFill>
                  <a:srgbClr val="F6BEAD"/>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42375550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914112C-0980-4A30-ABF1-1E0645C8E944}" type="datetimeFigureOut">
              <a:rPr lang="en-US" smtClean="0">
                <a:solidFill>
                  <a:prstClr val="black">
                    <a:tint val="75000"/>
                  </a:prstClr>
                </a:solidFill>
              </a:rPr>
              <a:pPr defTabSz="457200"/>
              <a:t>10/15/2021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8A9DC82-ADA3-4E6F-81EA-2AD36A4EE2C1}" type="slidenum">
              <a:rPr lang="en-US" smtClean="0">
                <a:solidFill>
                  <a:prstClr val="black">
                    <a:tint val="75000"/>
                  </a:prstClr>
                </a:solidFill>
              </a:rPr>
              <a:pPr defTabSz="457200"/>
              <a:t>‹#›</a:t>
            </a:fld>
            <a:endParaRPr lang="en-US">
              <a:solidFill>
                <a:prstClr val="black">
                  <a:tint val="75000"/>
                </a:prstClr>
              </a:solidFill>
            </a:endParaRPr>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defTabSz="457200"/>
            <a:r>
              <a:rPr lang="zh-CN" altLang="en-US" sz="300" dirty="0">
                <a:solidFill>
                  <a:srgbClr val="F6BEAD"/>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rgbClr val="F6BEAD"/>
                </a:solidFill>
                <a:latin typeface="微软雅黑" panose="020B0503020204020204" pitchFamily="34" charset="-122"/>
                <a:ea typeface="微软雅黑" panose="020B0503020204020204" pitchFamily="34" charset="-122"/>
                <a:sym typeface="+mn-ea"/>
              </a:rPr>
              <a:t>PPT</a:t>
            </a:r>
            <a:r>
              <a:rPr lang="zh-CN" altLang="en-US" sz="300" dirty="0">
                <a:solidFill>
                  <a:srgbClr val="F6BEAD"/>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defTabSz="457200"/>
            <a:r>
              <a:rPr lang="en-US" altLang="zh-CN" sz="600" dirty="0">
                <a:solidFill>
                  <a:srgbClr val="F6BEAD"/>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1918023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eaLnBrk="0" fontAlgn="base" hangingPunct="0">
              <a:spcBef>
                <a:spcPct val="0"/>
              </a:spcBef>
              <a:spcAft>
                <a:spcPct val="0"/>
              </a:spcAft>
              <a:defRPr/>
            </a:pPr>
            <a:fld id="{0AFA7ABF-6997-446B-B315-295DCEC24109}" type="slidenum">
              <a:rPr lang="en-US">
                <a:latin typeface="Arial" panose="020B0604020202020204" pitchFamily="34" charset="0"/>
              </a:rPr>
              <a:pPr eaLnBrk="0" fontAlgn="base" hangingPunct="0">
                <a:spcBef>
                  <a:spcPct val="0"/>
                </a:spcBef>
                <a:spcAft>
                  <a:spcPct val="0"/>
                </a:spcAft>
                <a:defRPr/>
              </a:pPr>
              <a:t>‹#›</a:t>
            </a:fld>
            <a:endParaRPr lang="en-US">
              <a:latin typeface="Arial" panose="020B0604020202020204" pitchFamily="34" charset="0"/>
            </a:endParaRPr>
          </a:p>
        </p:txBody>
      </p:sp>
    </p:spTree>
    <p:extLst>
      <p:ext uri="{BB962C8B-B14F-4D97-AF65-F5344CB8AC3E}">
        <p14:creationId xmlns:p14="http://schemas.microsoft.com/office/powerpoint/2010/main" val="28345001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914112C-0980-4A30-ABF1-1E0645C8E944}" type="datetimeFigureOut">
              <a:rPr lang="en-US" smtClean="0">
                <a:solidFill>
                  <a:prstClr val="black">
                    <a:tint val="75000"/>
                  </a:prstClr>
                </a:solidFill>
              </a:rPr>
              <a:pPr defTabSz="457200"/>
              <a:t>10/15/2021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8A9DC82-ADA3-4E6F-81EA-2AD36A4EE2C1}" type="slidenum">
              <a:rPr lang="en-US" smtClean="0">
                <a:solidFill>
                  <a:prstClr val="black">
                    <a:tint val="75000"/>
                  </a:prstClr>
                </a:solidFill>
              </a:rPr>
              <a:pPr defTabSz="457200"/>
              <a:t>‹#›</a:t>
            </a:fld>
            <a:endParaRPr lang="en-US">
              <a:solidFill>
                <a:prstClr val="black">
                  <a:tint val="75000"/>
                </a:prstClr>
              </a:solidFill>
            </a:endParaRPr>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defTabSz="457200"/>
            <a:r>
              <a:rPr lang="zh-CN" altLang="en-US" sz="300" dirty="0">
                <a:solidFill>
                  <a:srgbClr val="F6BEAD"/>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rgbClr val="F6BEAD"/>
                </a:solidFill>
                <a:latin typeface="微软雅黑" panose="020B0503020204020204" pitchFamily="34" charset="-122"/>
                <a:ea typeface="微软雅黑" panose="020B0503020204020204" pitchFamily="34" charset="-122"/>
                <a:sym typeface="+mn-ea"/>
              </a:rPr>
              <a:t>PPT</a:t>
            </a:r>
            <a:r>
              <a:rPr lang="zh-CN" altLang="en-US" sz="300" dirty="0">
                <a:solidFill>
                  <a:srgbClr val="F6BEAD"/>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defTabSz="457200"/>
            <a:r>
              <a:rPr lang="en-US" altLang="zh-CN" sz="600" dirty="0">
                <a:solidFill>
                  <a:srgbClr val="F6BEAD"/>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3634243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914112C-0980-4A30-ABF1-1E0645C8E944}" type="datetimeFigureOut">
              <a:rPr lang="en-US" smtClean="0">
                <a:solidFill>
                  <a:prstClr val="black">
                    <a:tint val="75000"/>
                  </a:prstClr>
                </a:solidFill>
              </a:rPr>
              <a:pPr defTabSz="457200"/>
              <a:t>10/15/2021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8A9DC82-ADA3-4E6F-81EA-2AD36A4EE2C1}" type="slidenum">
              <a:rPr lang="en-US" smtClean="0">
                <a:solidFill>
                  <a:prstClr val="black">
                    <a:tint val="75000"/>
                  </a:prstClr>
                </a:solidFill>
              </a:rPr>
              <a:pPr defTabSz="457200"/>
              <a:t>‹#›</a:t>
            </a:fld>
            <a:endParaRPr lang="en-US">
              <a:solidFill>
                <a:prstClr val="black">
                  <a:tint val="75000"/>
                </a:prstClr>
              </a:solidFill>
            </a:endParaRPr>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defTabSz="457200"/>
            <a:r>
              <a:rPr lang="zh-CN" altLang="en-US" sz="300" dirty="0">
                <a:solidFill>
                  <a:srgbClr val="F6BEAD"/>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rgbClr val="F6BEAD"/>
                </a:solidFill>
                <a:latin typeface="微软雅黑" panose="020B0503020204020204" pitchFamily="34" charset="-122"/>
                <a:ea typeface="微软雅黑" panose="020B0503020204020204" pitchFamily="34" charset="-122"/>
                <a:sym typeface="+mn-ea"/>
              </a:rPr>
              <a:t>PPT</a:t>
            </a:r>
            <a:r>
              <a:rPr lang="zh-CN" altLang="en-US" sz="300" dirty="0">
                <a:solidFill>
                  <a:srgbClr val="F6BEAD"/>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defTabSz="457200"/>
            <a:r>
              <a:rPr lang="en-US" altLang="zh-CN" sz="600" dirty="0">
                <a:solidFill>
                  <a:srgbClr val="F6BEAD"/>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28039384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31F9754A-A44A-4C4E-8B59-974E7FEA819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B7AAEEC6-6260-4CB3-AF2C-C4FA16BC8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E989EE0B-21C4-4D44-AFF8-879CE3B3E89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1B7E9F27-EC43-465F-AE80-1187C8D40A6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637BEB7A-7676-4AC1-8727-709EC0B265F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26930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914112C-0980-4A30-ABF1-1E0645C8E944}" type="datetimeFigureOut">
              <a:rPr lang="en-US" smtClean="0">
                <a:solidFill>
                  <a:prstClr val="black">
                    <a:tint val="75000"/>
                  </a:prstClr>
                </a:solidFill>
              </a:rPr>
              <a:pPr defTabSz="457200"/>
              <a:t>10/15/2021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8A9DC82-ADA3-4E6F-81EA-2AD36A4EE2C1}" type="slidenum">
              <a:rPr lang="en-US" smtClean="0">
                <a:solidFill>
                  <a:prstClr val="black">
                    <a:tint val="75000"/>
                  </a:prstClr>
                </a:solidFill>
              </a:rPr>
              <a:pPr defTabSz="457200"/>
              <a:t>‹#›</a:t>
            </a:fld>
            <a:endParaRPr lang="en-US">
              <a:solidFill>
                <a:prstClr val="black">
                  <a:tint val="75000"/>
                </a:prstClr>
              </a:solidFill>
            </a:endParaRPr>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defTabSz="457200"/>
            <a:r>
              <a:rPr lang="zh-CN" altLang="en-US" sz="300" dirty="0">
                <a:solidFill>
                  <a:srgbClr val="F6BEAD"/>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rgbClr val="F6BEAD"/>
                </a:solidFill>
                <a:latin typeface="微软雅黑" panose="020B0503020204020204" pitchFamily="34" charset="-122"/>
                <a:ea typeface="微软雅黑" panose="020B0503020204020204" pitchFamily="34" charset="-122"/>
                <a:sym typeface="+mn-ea"/>
              </a:rPr>
              <a:t>PPT</a:t>
            </a:r>
            <a:r>
              <a:rPr lang="zh-CN" altLang="en-US" sz="300" dirty="0">
                <a:solidFill>
                  <a:srgbClr val="F6BEAD"/>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defTabSz="457200"/>
            <a:r>
              <a:rPr lang="en-US" altLang="zh-CN" sz="600" dirty="0">
                <a:solidFill>
                  <a:srgbClr val="F6BEAD"/>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94905433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31F9754A-A44A-4C4E-8B59-974E7FEA819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B7AAEEC6-6260-4CB3-AF2C-C4FA16BC8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E989EE0B-21C4-4D44-AFF8-879CE3B3E89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DA1B5C46-1B42-41CE-AF43-AD4FDED3BCEB}" type="datetimeFigureOut">
              <a:rPr lang="en-US" smtClean="0">
                <a:solidFill>
                  <a:prstClr val="black">
                    <a:tint val="75000"/>
                  </a:prstClr>
                </a:solidFill>
              </a:rPr>
              <a:pPr/>
              <a:t>10/15/2021</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1B7E9F27-EC43-465F-AE80-1187C8D40A6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637BEB7A-7676-4AC1-8727-709EC0B265F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5FB325E-AA37-4877-88BF-9DF9321CDB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43688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jpg"/><Relationship Id="rId1" Type="http://schemas.openxmlformats.org/officeDocument/2006/relationships/slideLayout" Target="../slideLayouts/slideLayout37.xml"/><Relationship Id="rId4" Type="http://schemas.openxmlformats.org/officeDocument/2006/relationships/image" Target="../media/image18.gif"/></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image" Target="../media/image10.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tags" Target="../tags/tag4.xml"/><Relationship Id="rId9" Type="http://schemas.openxmlformats.org/officeDocument/2006/relationships/slideLayout" Target="../slideLayouts/slideLayout80.xm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jpg"/><Relationship Id="rId1" Type="http://schemas.openxmlformats.org/officeDocument/2006/relationships/slideLayout" Target="../slideLayouts/slideLayout25.xm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BCC54FE-6991-46BF-B6D4-0F08912F20F6}"/>
              </a:ext>
            </a:extLst>
          </p:cNvPr>
          <p:cNvSpPr/>
          <p:nvPr/>
        </p:nvSpPr>
        <p:spPr>
          <a:xfrm rot="21098275">
            <a:off x="1582645" y="1202839"/>
            <a:ext cx="1609706" cy="16234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SG" sz="7200" dirty="0" smtClean="0">
                <a:solidFill>
                  <a:srgbClr val="FF0000"/>
                </a:solidFill>
                <a:latin typeface="Times New Roman" panose="02020603050405020304" pitchFamily="18" charset="0"/>
                <a:cs typeface="Times New Roman" panose="02020603050405020304" pitchFamily="18" charset="0"/>
              </a:rPr>
              <a:t>K</a:t>
            </a:r>
            <a:endParaRPr lang="en-SG" sz="7200"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D8F7E08E-C4ED-458B-A380-45D423CA7FCC}"/>
              </a:ext>
            </a:extLst>
          </p:cNvPr>
          <p:cNvSpPr/>
          <p:nvPr/>
        </p:nvSpPr>
        <p:spPr>
          <a:xfrm rot="444912">
            <a:off x="4454018" y="1171343"/>
            <a:ext cx="1609706" cy="16234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SG" sz="7200" dirty="0">
                <a:solidFill>
                  <a:srgbClr val="FF0000"/>
                </a:solidFill>
                <a:latin typeface="Times New Roman" panose="02020603050405020304" pitchFamily="18" charset="0"/>
                <a:cs typeface="Times New Roman" panose="02020603050405020304" pitchFamily="18" charset="0"/>
              </a:rPr>
              <a:t>H</a:t>
            </a:r>
          </a:p>
        </p:txBody>
      </p:sp>
      <p:sp>
        <p:nvSpPr>
          <p:cNvPr id="5" name="Rectangle 4">
            <a:extLst>
              <a:ext uri="{FF2B5EF4-FFF2-40B4-BE49-F238E27FC236}">
                <a16:creationId xmlns="" xmlns:a16="http://schemas.microsoft.com/office/drawing/2014/main" id="{AA9F9005-2D6B-4D61-8D29-8CB6FE4C8573}"/>
              </a:ext>
            </a:extLst>
          </p:cNvPr>
          <p:cNvSpPr/>
          <p:nvPr/>
        </p:nvSpPr>
        <p:spPr>
          <a:xfrm rot="21446823">
            <a:off x="6982408" y="1233383"/>
            <a:ext cx="1609706" cy="16234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SG" sz="7200" dirty="0">
                <a:solidFill>
                  <a:srgbClr val="FF0000"/>
                </a:solidFill>
                <a:latin typeface="Times New Roman" panose="02020603050405020304" pitchFamily="18" charset="0"/>
                <a:cs typeface="Times New Roman" panose="02020603050405020304" pitchFamily="18" charset="0"/>
              </a:rPr>
              <a:t>Ở</a:t>
            </a:r>
          </a:p>
        </p:txBody>
      </p:sp>
      <p:sp>
        <p:nvSpPr>
          <p:cNvPr id="6" name="Rectangle 5">
            <a:extLst>
              <a:ext uri="{FF2B5EF4-FFF2-40B4-BE49-F238E27FC236}">
                <a16:creationId xmlns="" xmlns:a16="http://schemas.microsoft.com/office/drawing/2014/main" id="{2867E183-6BA5-42F4-8D77-0047C180B744}"/>
              </a:ext>
            </a:extLst>
          </p:cNvPr>
          <p:cNvSpPr/>
          <p:nvPr/>
        </p:nvSpPr>
        <p:spPr>
          <a:xfrm rot="250905">
            <a:off x="9397133" y="1211899"/>
            <a:ext cx="1609706" cy="16234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SG" sz="7200" dirty="0">
                <a:solidFill>
                  <a:srgbClr val="FF0000"/>
                </a:solidFill>
                <a:latin typeface="Times New Roman" panose="02020603050405020304" pitchFamily="18" charset="0"/>
                <a:cs typeface="Times New Roman" panose="02020603050405020304" pitchFamily="18" charset="0"/>
              </a:rPr>
              <a:t>I</a:t>
            </a:r>
          </a:p>
        </p:txBody>
      </p:sp>
      <p:sp>
        <p:nvSpPr>
          <p:cNvPr id="7" name="Rectangle 6">
            <a:extLst>
              <a:ext uri="{FF2B5EF4-FFF2-40B4-BE49-F238E27FC236}">
                <a16:creationId xmlns="" xmlns:a16="http://schemas.microsoft.com/office/drawing/2014/main" id="{E3C1F4E8-8FF5-44DA-8816-B13F832C8553}"/>
              </a:ext>
            </a:extLst>
          </p:cNvPr>
          <p:cNvSpPr/>
          <p:nvPr/>
        </p:nvSpPr>
        <p:spPr>
          <a:xfrm rot="444912">
            <a:off x="1450669" y="3790259"/>
            <a:ext cx="1609706" cy="16234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SG" sz="7200" dirty="0">
                <a:solidFill>
                  <a:srgbClr val="FF0000"/>
                </a:solidFill>
                <a:latin typeface="Times New Roman" panose="02020603050405020304" pitchFamily="18" charset="0"/>
                <a:cs typeface="Times New Roman" panose="02020603050405020304" pitchFamily="18" charset="0"/>
              </a:rPr>
              <a:t>Đ</a:t>
            </a:r>
          </a:p>
        </p:txBody>
      </p:sp>
      <p:sp>
        <p:nvSpPr>
          <p:cNvPr id="8" name="Rectangle 7">
            <a:extLst>
              <a:ext uri="{FF2B5EF4-FFF2-40B4-BE49-F238E27FC236}">
                <a16:creationId xmlns="" xmlns:a16="http://schemas.microsoft.com/office/drawing/2014/main" id="{2623A6E7-EB4B-4004-9EBA-8890B272BBB8}"/>
              </a:ext>
            </a:extLst>
          </p:cNvPr>
          <p:cNvSpPr/>
          <p:nvPr/>
        </p:nvSpPr>
        <p:spPr>
          <a:xfrm rot="21446823">
            <a:off x="3737279" y="3785351"/>
            <a:ext cx="1609706" cy="16234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SG" sz="7200" dirty="0">
                <a:solidFill>
                  <a:srgbClr val="FF0000"/>
                </a:solidFill>
                <a:latin typeface="Times New Roman" panose="02020603050405020304" pitchFamily="18" charset="0"/>
                <a:cs typeface="Times New Roman" panose="02020603050405020304" pitchFamily="18" charset="0"/>
              </a:rPr>
              <a:t>Ộ</a:t>
            </a:r>
          </a:p>
        </p:txBody>
      </p:sp>
      <p:sp>
        <p:nvSpPr>
          <p:cNvPr id="9" name="Rectangle 8">
            <a:extLst>
              <a:ext uri="{FF2B5EF4-FFF2-40B4-BE49-F238E27FC236}">
                <a16:creationId xmlns="" xmlns:a16="http://schemas.microsoft.com/office/drawing/2014/main" id="{FD1CC28D-23C2-4410-8EC2-2E5ED5B8858B}"/>
              </a:ext>
            </a:extLst>
          </p:cNvPr>
          <p:cNvSpPr/>
          <p:nvPr/>
        </p:nvSpPr>
        <p:spPr>
          <a:xfrm rot="444912">
            <a:off x="6259779" y="3723311"/>
            <a:ext cx="1609706" cy="16234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SG" sz="7200" dirty="0">
                <a:solidFill>
                  <a:srgbClr val="FF0000"/>
                </a:solidFill>
                <a:latin typeface="Times New Roman" panose="02020603050405020304" pitchFamily="18" charset="0"/>
                <a:cs typeface="Times New Roman" panose="02020603050405020304" pitchFamily="18" charset="0"/>
              </a:rPr>
              <a:t>N</a:t>
            </a:r>
          </a:p>
        </p:txBody>
      </p:sp>
      <p:sp>
        <p:nvSpPr>
          <p:cNvPr id="10" name="Rectangle 9">
            <a:extLst>
              <a:ext uri="{FF2B5EF4-FFF2-40B4-BE49-F238E27FC236}">
                <a16:creationId xmlns="" xmlns:a16="http://schemas.microsoft.com/office/drawing/2014/main" id="{6A911E6D-7CD2-4B26-BC20-C89F1A8839D6}"/>
              </a:ext>
            </a:extLst>
          </p:cNvPr>
          <p:cNvSpPr/>
          <p:nvPr/>
        </p:nvSpPr>
        <p:spPr>
          <a:xfrm rot="21446823">
            <a:off x="8662829" y="3785351"/>
            <a:ext cx="1609706" cy="16234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SG" sz="7200" dirty="0">
                <a:solidFill>
                  <a:srgbClr val="FF0000"/>
                </a:solidFill>
                <a:latin typeface="Times New Roman" panose="02020603050405020304" pitchFamily="18" charset="0"/>
                <a:cs typeface="Times New Roman" panose="02020603050405020304" pitchFamily="18" charset="0"/>
              </a:rPr>
              <a:t>G</a:t>
            </a:r>
          </a:p>
        </p:txBody>
      </p:sp>
    </p:spTree>
    <p:extLst>
      <p:ext uri="{BB962C8B-B14F-4D97-AF65-F5344CB8AC3E}">
        <p14:creationId xmlns:p14="http://schemas.microsoft.com/office/powerpoint/2010/main" val="30875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down)">
                                      <p:cBhvr>
                                        <p:cTn id="71" dur="580">
                                          <p:stCondLst>
                                            <p:cond delay="0"/>
                                          </p:stCondLst>
                                        </p:cTn>
                                        <p:tgtEl>
                                          <p:spTgt spid="7"/>
                                        </p:tgtEl>
                                      </p:cBhvr>
                                    </p:animEffect>
                                    <p:anim calcmode="lin" valueType="num">
                                      <p:cBhvr>
                                        <p:cTn id="7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7" dur="26">
                                          <p:stCondLst>
                                            <p:cond delay="650"/>
                                          </p:stCondLst>
                                        </p:cTn>
                                        <p:tgtEl>
                                          <p:spTgt spid="7"/>
                                        </p:tgtEl>
                                      </p:cBhvr>
                                      <p:to x="100000" y="60000"/>
                                    </p:animScale>
                                    <p:animScale>
                                      <p:cBhvr>
                                        <p:cTn id="78" dur="166" decel="50000">
                                          <p:stCondLst>
                                            <p:cond delay="676"/>
                                          </p:stCondLst>
                                        </p:cTn>
                                        <p:tgtEl>
                                          <p:spTgt spid="7"/>
                                        </p:tgtEl>
                                      </p:cBhvr>
                                      <p:to x="100000" y="100000"/>
                                    </p:animScale>
                                    <p:animScale>
                                      <p:cBhvr>
                                        <p:cTn id="79" dur="26">
                                          <p:stCondLst>
                                            <p:cond delay="1312"/>
                                          </p:stCondLst>
                                        </p:cTn>
                                        <p:tgtEl>
                                          <p:spTgt spid="7"/>
                                        </p:tgtEl>
                                      </p:cBhvr>
                                      <p:to x="100000" y="80000"/>
                                    </p:animScale>
                                    <p:animScale>
                                      <p:cBhvr>
                                        <p:cTn id="80" dur="166" decel="50000">
                                          <p:stCondLst>
                                            <p:cond delay="1338"/>
                                          </p:stCondLst>
                                        </p:cTn>
                                        <p:tgtEl>
                                          <p:spTgt spid="7"/>
                                        </p:tgtEl>
                                      </p:cBhvr>
                                      <p:to x="100000" y="100000"/>
                                    </p:animScale>
                                    <p:animScale>
                                      <p:cBhvr>
                                        <p:cTn id="81" dur="26">
                                          <p:stCondLst>
                                            <p:cond delay="1642"/>
                                          </p:stCondLst>
                                        </p:cTn>
                                        <p:tgtEl>
                                          <p:spTgt spid="7"/>
                                        </p:tgtEl>
                                      </p:cBhvr>
                                      <p:to x="100000" y="90000"/>
                                    </p:animScale>
                                    <p:animScale>
                                      <p:cBhvr>
                                        <p:cTn id="82" dur="166" decel="50000">
                                          <p:stCondLst>
                                            <p:cond delay="1668"/>
                                          </p:stCondLst>
                                        </p:cTn>
                                        <p:tgtEl>
                                          <p:spTgt spid="7"/>
                                        </p:tgtEl>
                                      </p:cBhvr>
                                      <p:to x="100000" y="100000"/>
                                    </p:animScale>
                                    <p:animScale>
                                      <p:cBhvr>
                                        <p:cTn id="83" dur="26">
                                          <p:stCondLst>
                                            <p:cond delay="1808"/>
                                          </p:stCondLst>
                                        </p:cTn>
                                        <p:tgtEl>
                                          <p:spTgt spid="7"/>
                                        </p:tgtEl>
                                      </p:cBhvr>
                                      <p:to x="100000" y="95000"/>
                                    </p:animScale>
                                    <p:animScale>
                                      <p:cBhvr>
                                        <p:cTn id="84" dur="166" decel="50000">
                                          <p:stCondLst>
                                            <p:cond delay="1834"/>
                                          </p:stCondLst>
                                        </p:cTn>
                                        <p:tgtEl>
                                          <p:spTgt spid="7"/>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ipe(down)">
                                      <p:cBhvr>
                                        <p:cTn id="87" dur="580">
                                          <p:stCondLst>
                                            <p:cond delay="0"/>
                                          </p:stCondLst>
                                        </p:cTn>
                                        <p:tgtEl>
                                          <p:spTgt spid="8"/>
                                        </p:tgtEl>
                                      </p:cBhvr>
                                    </p:animEffect>
                                    <p:anim calcmode="lin" valueType="num">
                                      <p:cBhvr>
                                        <p:cTn id="8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3" dur="26">
                                          <p:stCondLst>
                                            <p:cond delay="650"/>
                                          </p:stCondLst>
                                        </p:cTn>
                                        <p:tgtEl>
                                          <p:spTgt spid="8"/>
                                        </p:tgtEl>
                                      </p:cBhvr>
                                      <p:to x="100000" y="60000"/>
                                    </p:animScale>
                                    <p:animScale>
                                      <p:cBhvr>
                                        <p:cTn id="94" dur="166" decel="50000">
                                          <p:stCondLst>
                                            <p:cond delay="676"/>
                                          </p:stCondLst>
                                        </p:cTn>
                                        <p:tgtEl>
                                          <p:spTgt spid="8"/>
                                        </p:tgtEl>
                                      </p:cBhvr>
                                      <p:to x="100000" y="100000"/>
                                    </p:animScale>
                                    <p:animScale>
                                      <p:cBhvr>
                                        <p:cTn id="95" dur="26">
                                          <p:stCondLst>
                                            <p:cond delay="1312"/>
                                          </p:stCondLst>
                                        </p:cTn>
                                        <p:tgtEl>
                                          <p:spTgt spid="8"/>
                                        </p:tgtEl>
                                      </p:cBhvr>
                                      <p:to x="100000" y="80000"/>
                                    </p:animScale>
                                    <p:animScale>
                                      <p:cBhvr>
                                        <p:cTn id="96" dur="166" decel="50000">
                                          <p:stCondLst>
                                            <p:cond delay="1338"/>
                                          </p:stCondLst>
                                        </p:cTn>
                                        <p:tgtEl>
                                          <p:spTgt spid="8"/>
                                        </p:tgtEl>
                                      </p:cBhvr>
                                      <p:to x="100000" y="100000"/>
                                    </p:animScale>
                                    <p:animScale>
                                      <p:cBhvr>
                                        <p:cTn id="97" dur="26">
                                          <p:stCondLst>
                                            <p:cond delay="1642"/>
                                          </p:stCondLst>
                                        </p:cTn>
                                        <p:tgtEl>
                                          <p:spTgt spid="8"/>
                                        </p:tgtEl>
                                      </p:cBhvr>
                                      <p:to x="100000" y="90000"/>
                                    </p:animScale>
                                    <p:animScale>
                                      <p:cBhvr>
                                        <p:cTn id="98" dur="166" decel="50000">
                                          <p:stCondLst>
                                            <p:cond delay="1668"/>
                                          </p:stCondLst>
                                        </p:cTn>
                                        <p:tgtEl>
                                          <p:spTgt spid="8"/>
                                        </p:tgtEl>
                                      </p:cBhvr>
                                      <p:to x="100000" y="100000"/>
                                    </p:animScale>
                                    <p:animScale>
                                      <p:cBhvr>
                                        <p:cTn id="99" dur="26">
                                          <p:stCondLst>
                                            <p:cond delay="1808"/>
                                          </p:stCondLst>
                                        </p:cTn>
                                        <p:tgtEl>
                                          <p:spTgt spid="8"/>
                                        </p:tgtEl>
                                      </p:cBhvr>
                                      <p:to x="100000" y="95000"/>
                                    </p:animScale>
                                    <p:animScale>
                                      <p:cBhvr>
                                        <p:cTn id="100" dur="166" decel="50000">
                                          <p:stCondLst>
                                            <p:cond delay="1834"/>
                                          </p:stCondLst>
                                        </p:cTn>
                                        <p:tgtEl>
                                          <p:spTgt spid="8"/>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wipe(down)">
                                      <p:cBhvr>
                                        <p:cTn id="103" dur="580">
                                          <p:stCondLst>
                                            <p:cond delay="0"/>
                                          </p:stCondLst>
                                        </p:cTn>
                                        <p:tgtEl>
                                          <p:spTgt spid="9"/>
                                        </p:tgtEl>
                                      </p:cBhvr>
                                    </p:animEffect>
                                    <p:anim calcmode="lin" valueType="num">
                                      <p:cBhvr>
                                        <p:cTn id="10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9" dur="26">
                                          <p:stCondLst>
                                            <p:cond delay="650"/>
                                          </p:stCondLst>
                                        </p:cTn>
                                        <p:tgtEl>
                                          <p:spTgt spid="9"/>
                                        </p:tgtEl>
                                      </p:cBhvr>
                                      <p:to x="100000" y="60000"/>
                                    </p:animScale>
                                    <p:animScale>
                                      <p:cBhvr>
                                        <p:cTn id="110" dur="166" decel="50000">
                                          <p:stCondLst>
                                            <p:cond delay="676"/>
                                          </p:stCondLst>
                                        </p:cTn>
                                        <p:tgtEl>
                                          <p:spTgt spid="9"/>
                                        </p:tgtEl>
                                      </p:cBhvr>
                                      <p:to x="100000" y="100000"/>
                                    </p:animScale>
                                    <p:animScale>
                                      <p:cBhvr>
                                        <p:cTn id="111" dur="26">
                                          <p:stCondLst>
                                            <p:cond delay="1312"/>
                                          </p:stCondLst>
                                        </p:cTn>
                                        <p:tgtEl>
                                          <p:spTgt spid="9"/>
                                        </p:tgtEl>
                                      </p:cBhvr>
                                      <p:to x="100000" y="80000"/>
                                    </p:animScale>
                                    <p:animScale>
                                      <p:cBhvr>
                                        <p:cTn id="112" dur="166" decel="50000">
                                          <p:stCondLst>
                                            <p:cond delay="1338"/>
                                          </p:stCondLst>
                                        </p:cTn>
                                        <p:tgtEl>
                                          <p:spTgt spid="9"/>
                                        </p:tgtEl>
                                      </p:cBhvr>
                                      <p:to x="100000" y="100000"/>
                                    </p:animScale>
                                    <p:animScale>
                                      <p:cBhvr>
                                        <p:cTn id="113" dur="26">
                                          <p:stCondLst>
                                            <p:cond delay="1642"/>
                                          </p:stCondLst>
                                        </p:cTn>
                                        <p:tgtEl>
                                          <p:spTgt spid="9"/>
                                        </p:tgtEl>
                                      </p:cBhvr>
                                      <p:to x="100000" y="90000"/>
                                    </p:animScale>
                                    <p:animScale>
                                      <p:cBhvr>
                                        <p:cTn id="114" dur="166" decel="50000">
                                          <p:stCondLst>
                                            <p:cond delay="1668"/>
                                          </p:stCondLst>
                                        </p:cTn>
                                        <p:tgtEl>
                                          <p:spTgt spid="9"/>
                                        </p:tgtEl>
                                      </p:cBhvr>
                                      <p:to x="100000" y="100000"/>
                                    </p:animScale>
                                    <p:animScale>
                                      <p:cBhvr>
                                        <p:cTn id="115" dur="26">
                                          <p:stCondLst>
                                            <p:cond delay="1808"/>
                                          </p:stCondLst>
                                        </p:cTn>
                                        <p:tgtEl>
                                          <p:spTgt spid="9"/>
                                        </p:tgtEl>
                                      </p:cBhvr>
                                      <p:to x="100000" y="95000"/>
                                    </p:animScale>
                                    <p:animScale>
                                      <p:cBhvr>
                                        <p:cTn id="116" dur="166" decel="50000">
                                          <p:stCondLst>
                                            <p:cond delay="1834"/>
                                          </p:stCondLst>
                                        </p:cTn>
                                        <p:tgtEl>
                                          <p:spTgt spid="9"/>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wipe(down)">
                                      <p:cBhvr>
                                        <p:cTn id="119" dur="580">
                                          <p:stCondLst>
                                            <p:cond delay="0"/>
                                          </p:stCondLst>
                                        </p:cTn>
                                        <p:tgtEl>
                                          <p:spTgt spid="10"/>
                                        </p:tgtEl>
                                      </p:cBhvr>
                                    </p:animEffect>
                                    <p:anim calcmode="lin" valueType="num">
                                      <p:cBhvr>
                                        <p:cTn id="1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25" dur="26">
                                          <p:stCondLst>
                                            <p:cond delay="650"/>
                                          </p:stCondLst>
                                        </p:cTn>
                                        <p:tgtEl>
                                          <p:spTgt spid="10"/>
                                        </p:tgtEl>
                                      </p:cBhvr>
                                      <p:to x="100000" y="60000"/>
                                    </p:animScale>
                                    <p:animScale>
                                      <p:cBhvr>
                                        <p:cTn id="126" dur="166" decel="50000">
                                          <p:stCondLst>
                                            <p:cond delay="676"/>
                                          </p:stCondLst>
                                        </p:cTn>
                                        <p:tgtEl>
                                          <p:spTgt spid="10"/>
                                        </p:tgtEl>
                                      </p:cBhvr>
                                      <p:to x="100000" y="100000"/>
                                    </p:animScale>
                                    <p:animScale>
                                      <p:cBhvr>
                                        <p:cTn id="127" dur="26">
                                          <p:stCondLst>
                                            <p:cond delay="1312"/>
                                          </p:stCondLst>
                                        </p:cTn>
                                        <p:tgtEl>
                                          <p:spTgt spid="10"/>
                                        </p:tgtEl>
                                      </p:cBhvr>
                                      <p:to x="100000" y="80000"/>
                                    </p:animScale>
                                    <p:animScale>
                                      <p:cBhvr>
                                        <p:cTn id="128" dur="166" decel="50000">
                                          <p:stCondLst>
                                            <p:cond delay="1338"/>
                                          </p:stCondLst>
                                        </p:cTn>
                                        <p:tgtEl>
                                          <p:spTgt spid="10"/>
                                        </p:tgtEl>
                                      </p:cBhvr>
                                      <p:to x="100000" y="100000"/>
                                    </p:animScale>
                                    <p:animScale>
                                      <p:cBhvr>
                                        <p:cTn id="129" dur="26">
                                          <p:stCondLst>
                                            <p:cond delay="1642"/>
                                          </p:stCondLst>
                                        </p:cTn>
                                        <p:tgtEl>
                                          <p:spTgt spid="10"/>
                                        </p:tgtEl>
                                      </p:cBhvr>
                                      <p:to x="100000" y="90000"/>
                                    </p:animScale>
                                    <p:animScale>
                                      <p:cBhvr>
                                        <p:cTn id="130" dur="166" decel="50000">
                                          <p:stCondLst>
                                            <p:cond delay="1668"/>
                                          </p:stCondLst>
                                        </p:cTn>
                                        <p:tgtEl>
                                          <p:spTgt spid="10"/>
                                        </p:tgtEl>
                                      </p:cBhvr>
                                      <p:to x="100000" y="100000"/>
                                    </p:animScale>
                                    <p:animScale>
                                      <p:cBhvr>
                                        <p:cTn id="131" dur="26">
                                          <p:stCondLst>
                                            <p:cond delay="1808"/>
                                          </p:stCondLst>
                                        </p:cTn>
                                        <p:tgtEl>
                                          <p:spTgt spid="10"/>
                                        </p:tgtEl>
                                      </p:cBhvr>
                                      <p:to x="100000" y="95000"/>
                                    </p:animScale>
                                    <p:animScale>
                                      <p:cBhvr>
                                        <p:cTn id="13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44676887-C7F6-418A-B99F-3DCF1B516CEA}"/>
              </a:ext>
            </a:extLst>
          </p:cNvPr>
          <p:cNvSpPr>
            <a:spLocks noChangeArrowheads="1"/>
          </p:cNvSpPr>
          <p:nvPr/>
        </p:nvSpPr>
        <p:spPr bwMode="auto">
          <a:xfrm>
            <a:off x="383589" y="3352065"/>
            <a:ext cx="5285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dirty="0" smtClean="0">
                <a:solidFill>
                  <a:srgbClr val="FF0000"/>
                </a:solidFill>
                <a:latin typeface="Times New Roman" panose="02020603050405020304" pitchFamily="18" charset="0"/>
                <a:sym typeface="Wingdings" panose="05000000000000000000" pitchFamily="2" charset="2"/>
              </a:rPr>
              <a:t>.</a:t>
            </a:r>
            <a:r>
              <a:rPr lang="en-US" altLang="en-US" sz="3600" dirty="0" smtClean="0">
                <a:solidFill>
                  <a:srgbClr val="FF0000"/>
                </a:solidFill>
                <a:latin typeface="Times New Roman" panose="02020603050405020304" pitchFamily="18" charset="0"/>
              </a:rPr>
              <a:t> </a:t>
            </a:r>
            <a:endParaRPr lang="en-US" altLang="en-US" sz="3600" dirty="0">
              <a:solidFill>
                <a:srgbClr val="FF0000"/>
              </a:solidFill>
              <a:latin typeface="Times New Roman" panose="02020603050405020304" pitchFamily="18" charset="0"/>
            </a:endParaRPr>
          </a:p>
        </p:txBody>
      </p:sp>
      <p:sp>
        <p:nvSpPr>
          <p:cNvPr id="3" name="Rectangle 2"/>
          <p:cNvSpPr/>
          <p:nvPr/>
        </p:nvSpPr>
        <p:spPr>
          <a:xfrm>
            <a:off x="49581" y="38821"/>
            <a:ext cx="5222543" cy="707886"/>
          </a:xfrm>
          <a:prstGeom prst="rect">
            <a:avLst/>
          </a:prstGeom>
        </p:spPr>
        <p:txBody>
          <a:bodyPr wrap="square">
            <a:spAutoFit/>
          </a:bodyPr>
          <a:lstStyle/>
          <a:p>
            <a:pPr>
              <a:spcBef>
                <a:spcPct val="50000"/>
              </a:spcBef>
              <a:buFontTx/>
              <a:buNone/>
            </a:pPr>
            <a:r>
              <a:rPr lang="vi-VN" altLang="en-US" sz="2000" b="1" dirty="0" smtClean="0">
                <a:solidFill>
                  <a:srgbClr val="C00000"/>
                </a:solidFill>
                <a:latin typeface="Times New Roman" panose="02020603050405020304" pitchFamily="18" charset="0"/>
              </a:rPr>
              <a:t>a. Tìm </a:t>
            </a:r>
            <a:r>
              <a:rPr lang="vi-VN" altLang="en-US" sz="2000" b="1" dirty="0">
                <a:solidFill>
                  <a:srgbClr val="C00000"/>
                </a:solidFill>
                <a:latin typeface="Times New Roman" panose="02020603050405020304" pitchFamily="18" charset="0"/>
              </a:rPr>
              <a:t>những câu </a:t>
            </a:r>
            <a:r>
              <a:rPr lang="vi-VN" altLang="en-US" sz="2000" b="1" dirty="0" smtClean="0">
                <a:solidFill>
                  <a:srgbClr val="C00000"/>
                </a:solidFill>
                <a:latin typeface="Times New Roman" panose="02020603050405020304" pitchFamily="18" charset="0"/>
              </a:rPr>
              <a:t>thơ </a:t>
            </a:r>
            <a:r>
              <a:rPr lang="vi-VN" altLang="en-US" sz="2000" b="1" dirty="0">
                <a:solidFill>
                  <a:srgbClr val="C00000"/>
                </a:solidFill>
                <a:latin typeface="Times New Roman" panose="02020603050405020304" pitchFamily="18" charset="0"/>
              </a:rPr>
              <a:t>miêu tả cảnh trong đoạn trích </a:t>
            </a:r>
            <a:r>
              <a:rPr lang="vi-VN" altLang="en-US" sz="2000" b="1" i="1" dirty="0" smtClean="0">
                <a:solidFill>
                  <a:srgbClr val="C00000"/>
                </a:solidFill>
                <a:latin typeface="Times New Roman" panose="02020603050405020304" pitchFamily="18" charset="0"/>
              </a:rPr>
              <a:t>“Kiều ở lầu Ngưng Bích”. </a:t>
            </a:r>
            <a:endParaRPr lang="en-US" altLang="en-US" sz="2400" b="1" dirty="0">
              <a:solidFill>
                <a:srgbClr val="6600CC"/>
              </a:solidFill>
              <a:latin typeface="Times New Roman" panose="02020603050405020304" pitchFamily="18" charset="0"/>
              <a:sym typeface="Wingdings" panose="05000000000000000000" pitchFamily="2" charset="2"/>
            </a:endParaRPr>
          </a:p>
        </p:txBody>
      </p:sp>
      <p:sp>
        <p:nvSpPr>
          <p:cNvPr id="58" name="Rectangle 3"/>
          <p:cNvSpPr>
            <a:spLocks noGrp="1" noChangeArrowheads="1"/>
          </p:cNvSpPr>
          <p:nvPr>
            <p:ph idx="1"/>
          </p:nvPr>
        </p:nvSpPr>
        <p:spPr>
          <a:xfrm>
            <a:off x="274439" y="746707"/>
            <a:ext cx="4993491" cy="5063128"/>
          </a:xfrm>
          <a:solidFill>
            <a:srgbClr val="E7F6FF"/>
          </a:solidFill>
          <a:ln>
            <a:solidFill>
              <a:schemeClr val="tx1"/>
            </a:solidFill>
            <a:miter lim="800000"/>
            <a:headEnd/>
            <a:tailEnd/>
          </a:ln>
        </p:spPr>
        <p:txBody>
          <a:bodyPr>
            <a:noAutofit/>
          </a:bodyPr>
          <a:lstStyle/>
          <a:p>
            <a:pPr algn="ctr" eaLnBrk="1" hangingPunct="1">
              <a:lnSpc>
                <a:spcPct val="90000"/>
              </a:lnSpc>
              <a:buFontTx/>
              <a:buNone/>
            </a:pPr>
            <a:r>
              <a:rPr lang="en-US" altLang="en-US" sz="2200" i="1" dirty="0" err="1">
                <a:solidFill>
                  <a:srgbClr val="5800B0"/>
                </a:solidFill>
              </a:rPr>
              <a:t>Trước</a:t>
            </a:r>
            <a:r>
              <a:rPr lang="en-US" altLang="en-US" sz="2200" i="1" dirty="0">
                <a:solidFill>
                  <a:srgbClr val="5800B0"/>
                </a:solidFill>
              </a:rPr>
              <a:t> </a:t>
            </a:r>
            <a:r>
              <a:rPr lang="en-US" altLang="en-US" sz="2200" i="1" dirty="0" err="1">
                <a:solidFill>
                  <a:srgbClr val="5800B0"/>
                </a:solidFill>
              </a:rPr>
              <a:t>lầu</a:t>
            </a:r>
            <a:r>
              <a:rPr lang="en-US" altLang="en-US" sz="2200" i="1" dirty="0">
                <a:solidFill>
                  <a:srgbClr val="5800B0"/>
                </a:solidFill>
              </a:rPr>
              <a:t> </a:t>
            </a:r>
            <a:r>
              <a:rPr lang="en-US" altLang="en-US" sz="2200" i="1" dirty="0" err="1">
                <a:solidFill>
                  <a:srgbClr val="5800B0"/>
                </a:solidFill>
              </a:rPr>
              <a:t>Ngưng</a:t>
            </a:r>
            <a:r>
              <a:rPr lang="en-US" altLang="en-US" sz="2200" i="1" dirty="0">
                <a:solidFill>
                  <a:srgbClr val="5800B0"/>
                </a:solidFill>
              </a:rPr>
              <a:t> </a:t>
            </a:r>
            <a:r>
              <a:rPr lang="en-US" altLang="en-US" sz="2200" i="1" dirty="0" err="1">
                <a:solidFill>
                  <a:srgbClr val="5800B0"/>
                </a:solidFill>
              </a:rPr>
              <a:t>Bích</a:t>
            </a:r>
            <a:r>
              <a:rPr lang="en-US" altLang="en-US" sz="2200" i="1" dirty="0">
                <a:solidFill>
                  <a:srgbClr val="5800B0"/>
                </a:solidFill>
              </a:rPr>
              <a:t> </a:t>
            </a:r>
            <a:r>
              <a:rPr lang="en-US" altLang="en-US" sz="2200" i="1" dirty="0" err="1">
                <a:solidFill>
                  <a:srgbClr val="5800B0"/>
                </a:solidFill>
              </a:rPr>
              <a:t>khóa</a:t>
            </a:r>
            <a:r>
              <a:rPr lang="en-US" altLang="en-US" sz="2200" i="1" dirty="0">
                <a:solidFill>
                  <a:srgbClr val="5800B0"/>
                </a:solidFill>
              </a:rPr>
              <a:t> </a:t>
            </a:r>
            <a:r>
              <a:rPr lang="en-US" altLang="en-US" sz="2200" i="1" dirty="0" err="1">
                <a:solidFill>
                  <a:srgbClr val="5800B0"/>
                </a:solidFill>
              </a:rPr>
              <a:t>xuân</a:t>
            </a:r>
            <a:endParaRPr lang="en-US" altLang="en-US" sz="2200" i="1" dirty="0">
              <a:solidFill>
                <a:srgbClr val="5800B0"/>
              </a:solidFill>
            </a:endParaRPr>
          </a:p>
          <a:p>
            <a:pPr algn="ctr" eaLnBrk="1" hangingPunct="1">
              <a:lnSpc>
                <a:spcPct val="90000"/>
              </a:lnSpc>
              <a:buFontTx/>
              <a:buNone/>
            </a:pPr>
            <a:r>
              <a:rPr lang="en-US" altLang="en-US" sz="2200" i="1" dirty="0" err="1">
                <a:solidFill>
                  <a:srgbClr val="5800B0"/>
                </a:solidFill>
              </a:rPr>
              <a:t>Vẻ</a:t>
            </a:r>
            <a:r>
              <a:rPr lang="en-US" altLang="en-US" sz="2200" i="1" dirty="0">
                <a:solidFill>
                  <a:srgbClr val="5800B0"/>
                </a:solidFill>
              </a:rPr>
              <a:t> non </a:t>
            </a:r>
            <a:r>
              <a:rPr lang="en-US" altLang="en-US" sz="2200" i="1" dirty="0" err="1">
                <a:solidFill>
                  <a:srgbClr val="5800B0"/>
                </a:solidFill>
              </a:rPr>
              <a:t>xa</a:t>
            </a:r>
            <a:r>
              <a:rPr lang="en-US" altLang="en-US" sz="2200" i="1" dirty="0">
                <a:solidFill>
                  <a:srgbClr val="5800B0"/>
                </a:solidFill>
              </a:rPr>
              <a:t> </a:t>
            </a:r>
            <a:r>
              <a:rPr lang="en-US" altLang="en-US" sz="2200" i="1" dirty="0" err="1">
                <a:solidFill>
                  <a:srgbClr val="5800B0"/>
                </a:solidFill>
              </a:rPr>
              <a:t>tấm</a:t>
            </a:r>
            <a:r>
              <a:rPr lang="en-US" altLang="en-US" sz="2200" i="1" dirty="0">
                <a:solidFill>
                  <a:srgbClr val="5800B0"/>
                </a:solidFill>
              </a:rPr>
              <a:t> </a:t>
            </a:r>
            <a:r>
              <a:rPr lang="en-US" altLang="en-US" sz="2200" i="1" dirty="0" err="1">
                <a:solidFill>
                  <a:srgbClr val="5800B0"/>
                </a:solidFill>
              </a:rPr>
              <a:t>trăng</a:t>
            </a:r>
            <a:r>
              <a:rPr lang="en-US" altLang="en-US" sz="2200" i="1" dirty="0">
                <a:solidFill>
                  <a:srgbClr val="5800B0"/>
                </a:solidFill>
              </a:rPr>
              <a:t> </a:t>
            </a:r>
            <a:r>
              <a:rPr lang="en-US" altLang="en-US" sz="2200" i="1" dirty="0" err="1">
                <a:solidFill>
                  <a:srgbClr val="5800B0"/>
                </a:solidFill>
              </a:rPr>
              <a:t>gần</a:t>
            </a:r>
            <a:r>
              <a:rPr lang="en-US" altLang="en-US" sz="2200" i="1" dirty="0">
                <a:solidFill>
                  <a:srgbClr val="5800B0"/>
                </a:solidFill>
              </a:rPr>
              <a:t> ở </a:t>
            </a:r>
            <a:r>
              <a:rPr lang="en-US" altLang="en-US" sz="2200" i="1" dirty="0" err="1">
                <a:solidFill>
                  <a:srgbClr val="5800B0"/>
                </a:solidFill>
              </a:rPr>
              <a:t>chung</a:t>
            </a:r>
            <a:endParaRPr lang="en-US" altLang="en-US" sz="2200" i="1" dirty="0">
              <a:solidFill>
                <a:srgbClr val="5800B0"/>
              </a:solidFill>
            </a:endParaRPr>
          </a:p>
          <a:p>
            <a:pPr algn="ctr" eaLnBrk="1" hangingPunct="1">
              <a:lnSpc>
                <a:spcPct val="90000"/>
              </a:lnSpc>
              <a:buFontTx/>
              <a:buNone/>
            </a:pPr>
            <a:r>
              <a:rPr lang="en-US" altLang="en-US" sz="2200" i="1" dirty="0" err="1">
                <a:solidFill>
                  <a:srgbClr val="5800B0"/>
                </a:solidFill>
              </a:rPr>
              <a:t>Bốn</a:t>
            </a:r>
            <a:r>
              <a:rPr lang="en-US" altLang="en-US" sz="2200" i="1" dirty="0">
                <a:solidFill>
                  <a:srgbClr val="5800B0"/>
                </a:solidFill>
              </a:rPr>
              <a:t> </a:t>
            </a:r>
            <a:r>
              <a:rPr lang="en-US" altLang="en-US" sz="2200" i="1" dirty="0" err="1">
                <a:solidFill>
                  <a:srgbClr val="5800B0"/>
                </a:solidFill>
              </a:rPr>
              <a:t>bề</a:t>
            </a:r>
            <a:r>
              <a:rPr lang="en-US" altLang="en-US" sz="2200" i="1" dirty="0">
                <a:solidFill>
                  <a:srgbClr val="5800B0"/>
                </a:solidFill>
              </a:rPr>
              <a:t> </a:t>
            </a:r>
            <a:r>
              <a:rPr lang="en-US" altLang="en-US" sz="2200" i="1" dirty="0" err="1">
                <a:solidFill>
                  <a:srgbClr val="5800B0"/>
                </a:solidFill>
              </a:rPr>
              <a:t>bát</a:t>
            </a:r>
            <a:r>
              <a:rPr lang="en-US" altLang="en-US" sz="2200" i="1" dirty="0">
                <a:solidFill>
                  <a:srgbClr val="5800B0"/>
                </a:solidFill>
              </a:rPr>
              <a:t> </a:t>
            </a:r>
            <a:r>
              <a:rPr lang="en-US" altLang="en-US" sz="2200" i="1" dirty="0" err="1">
                <a:solidFill>
                  <a:srgbClr val="5800B0"/>
                </a:solidFill>
              </a:rPr>
              <a:t>ngát</a:t>
            </a:r>
            <a:r>
              <a:rPr lang="en-US" altLang="en-US" sz="2200" i="1" dirty="0">
                <a:solidFill>
                  <a:srgbClr val="5800B0"/>
                </a:solidFill>
              </a:rPr>
              <a:t> </a:t>
            </a:r>
            <a:r>
              <a:rPr lang="en-US" altLang="en-US" sz="2200" i="1" dirty="0" err="1">
                <a:solidFill>
                  <a:srgbClr val="5800B0"/>
                </a:solidFill>
              </a:rPr>
              <a:t>xa</a:t>
            </a:r>
            <a:r>
              <a:rPr lang="en-US" altLang="en-US" sz="2200" i="1" dirty="0">
                <a:solidFill>
                  <a:srgbClr val="5800B0"/>
                </a:solidFill>
              </a:rPr>
              <a:t> </a:t>
            </a:r>
            <a:r>
              <a:rPr lang="en-US" altLang="en-US" sz="2200" i="1" dirty="0" err="1">
                <a:solidFill>
                  <a:srgbClr val="5800B0"/>
                </a:solidFill>
              </a:rPr>
              <a:t>trông</a:t>
            </a:r>
            <a:endParaRPr lang="en-US" altLang="en-US" sz="2200" i="1" dirty="0">
              <a:solidFill>
                <a:srgbClr val="5800B0"/>
              </a:solidFill>
            </a:endParaRPr>
          </a:p>
          <a:p>
            <a:pPr algn="ctr" eaLnBrk="1" hangingPunct="1">
              <a:lnSpc>
                <a:spcPct val="90000"/>
              </a:lnSpc>
              <a:buFontTx/>
              <a:buNone/>
            </a:pPr>
            <a:r>
              <a:rPr lang="en-US" altLang="en-US" sz="2200" i="1" dirty="0" err="1">
                <a:solidFill>
                  <a:srgbClr val="5800B0"/>
                </a:solidFill>
              </a:rPr>
              <a:t>Cát</a:t>
            </a:r>
            <a:r>
              <a:rPr lang="en-US" altLang="en-US" sz="2200" i="1" dirty="0">
                <a:solidFill>
                  <a:srgbClr val="5800B0"/>
                </a:solidFill>
              </a:rPr>
              <a:t> </a:t>
            </a:r>
            <a:r>
              <a:rPr lang="en-US" altLang="en-US" sz="2200" i="1" dirty="0" err="1">
                <a:solidFill>
                  <a:srgbClr val="5800B0"/>
                </a:solidFill>
              </a:rPr>
              <a:t>vàng</a:t>
            </a:r>
            <a:r>
              <a:rPr lang="en-US" altLang="en-US" sz="2200" i="1" dirty="0">
                <a:solidFill>
                  <a:srgbClr val="5800B0"/>
                </a:solidFill>
              </a:rPr>
              <a:t> </a:t>
            </a:r>
            <a:r>
              <a:rPr lang="en-US" altLang="en-US" sz="2200" i="1" dirty="0" err="1">
                <a:solidFill>
                  <a:srgbClr val="5800B0"/>
                </a:solidFill>
              </a:rPr>
              <a:t>cồn</a:t>
            </a:r>
            <a:r>
              <a:rPr lang="en-US" altLang="en-US" sz="2200" i="1" dirty="0">
                <a:solidFill>
                  <a:srgbClr val="5800B0"/>
                </a:solidFill>
              </a:rPr>
              <a:t> </a:t>
            </a:r>
            <a:r>
              <a:rPr lang="en-US" altLang="en-US" sz="2200" i="1" dirty="0" err="1">
                <a:solidFill>
                  <a:srgbClr val="5800B0"/>
                </a:solidFill>
              </a:rPr>
              <a:t>nọ</a:t>
            </a:r>
            <a:r>
              <a:rPr lang="en-US" altLang="en-US" sz="2200" i="1" dirty="0">
                <a:solidFill>
                  <a:srgbClr val="5800B0"/>
                </a:solidFill>
              </a:rPr>
              <a:t> </a:t>
            </a:r>
            <a:r>
              <a:rPr lang="en-US" altLang="en-US" sz="2200" i="1" dirty="0" err="1">
                <a:solidFill>
                  <a:srgbClr val="5800B0"/>
                </a:solidFill>
              </a:rPr>
              <a:t>bụi</a:t>
            </a:r>
            <a:r>
              <a:rPr lang="en-US" altLang="en-US" sz="2200" i="1" dirty="0">
                <a:solidFill>
                  <a:srgbClr val="5800B0"/>
                </a:solidFill>
              </a:rPr>
              <a:t> </a:t>
            </a:r>
            <a:r>
              <a:rPr lang="en-US" altLang="en-US" sz="2200" i="1" dirty="0" err="1">
                <a:solidFill>
                  <a:srgbClr val="5800B0"/>
                </a:solidFill>
              </a:rPr>
              <a:t>hồng</a:t>
            </a:r>
            <a:r>
              <a:rPr lang="en-US" altLang="en-US" sz="2200" i="1" dirty="0">
                <a:solidFill>
                  <a:srgbClr val="5800B0"/>
                </a:solidFill>
              </a:rPr>
              <a:t> </a:t>
            </a:r>
            <a:r>
              <a:rPr lang="en-US" altLang="en-US" sz="2200" i="1" dirty="0" err="1">
                <a:solidFill>
                  <a:srgbClr val="5800B0"/>
                </a:solidFill>
              </a:rPr>
              <a:t>dặm</a:t>
            </a:r>
            <a:r>
              <a:rPr lang="en-US" altLang="en-US" sz="2200" i="1" dirty="0">
                <a:solidFill>
                  <a:srgbClr val="5800B0"/>
                </a:solidFill>
              </a:rPr>
              <a:t> </a:t>
            </a:r>
            <a:r>
              <a:rPr lang="en-US" altLang="en-US" sz="2200" i="1" dirty="0" err="1">
                <a:solidFill>
                  <a:srgbClr val="5800B0"/>
                </a:solidFill>
              </a:rPr>
              <a:t>kia</a:t>
            </a:r>
            <a:endParaRPr lang="en-US" altLang="en-US" sz="2200" i="1" dirty="0">
              <a:solidFill>
                <a:srgbClr val="5800B0"/>
              </a:solidFill>
            </a:endParaRPr>
          </a:p>
          <a:p>
            <a:pPr algn="ctr" eaLnBrk="1" hangingPunct="1">
              <a:lnSpc>
                <a:spcPct val="90000"/>
              </a:lnSpc>
              <a:buFontTx/>
              <a:buNone/>
            </a:pPr>
            <a:r>
              <a:rPr lang="en-US" altLang="en-US" sz="2200" i="1" dirty="0" err="1" smtClean="0">
                <a:solidFill>
                  <a:srgbClr val="006600"/>
                </a:solidFill>
              </a:rPr>
              <a:t>Buồn</a:t>
            </a:r>
            <a:r>
              <a:rPr lang="en-US" altLang="en-US" sz="2200" i="1" dirty="0" smtClean="0">
                <a:solidFill>
                  <a:srgbClr val="006600"/>
                </a:solidFill>
              </a:rPr>
              <a:t> </a:t>
            </a:r>
            <a:r>
              <a:rPr lang="en-US" altLang="en-US" sz="2200" i="1" dirty="0" err="1">
                <a:solidFill>
                  <a:srgbClr val="006600"/>
                </a:solidFill>
              </a:rPr>
              <a:t>trông</a:t>
            </a:r>
            <a:r>
              <a:rPr lang="en-US" altLang="en-US" sz="2200" i="1" dirty="0">
                <a:solidFill>
                  <a:srgbClr val="006600"/>
                </a:solidFill>
              </a:rPr>
              <a:t> </a:t>
            </a:r>
            <a:r>
              <a:rPr lang="en-US" altLang="en-US" sz="2200" i="1" dirty="0" err="1">
                <a:solidFill>
                  <a:srgbClr val="006600"/>
                </a:solidFill>
              </a:rPr>
              <a:t>cửa</a:t>
            </a:r>
            <a:r>
              <a:rPr lang="en-US" altLang="en-US" sz="2200" i="1" dirty="0">
                <a:solidFill>
                  <a:srgbClr val="006600"/>
                </a:solidFill>
              </a:rPr>
              <a:t> </a:t>
            </a:r>
            <a:r>
              <a:rPr lang="en-US" altLang="en-US" sz="2200" i="1" dirty="0" err="1">
                <a:solidFill>
                  <a:srgbClr val="006600"/>
                </a:solidFill>
              </a:rPr>
              <a:t>bể</a:t>
            </a:r>
            <a:r>
              <a:rPr lang="en-US" altLang="en-US" sz="2200" i="1" dirty="0">
                <a:solidFill>
                  <a:srgbClr val="006600"/>
                </a:solidFill>
              </a:rPr>
              <a:t> </a:t>
            </a:r>
            <a:r>
              <a:rPr lang="en-US" altLang="en-US" sz="2200" i="1" dirty="0" err="1">
                <a:solidFill>
                  <a:srgbClr val="006600"/>
                </a:solidFill>
              </a:rPr>
              <a:t>chiều</a:t>
            </a:r>
            <a:r>
              <a:rPr lang="en-US" altLang="en-US" sz="2200" i="1" dirty="0">
                <a:solidFill>
                  <a:srgbClr val="006600"/>
                </a:solidFill>
              </a:rPr>
              <a:t> </a:t>
            </a:r>
            <a:r>
              <a:rPr lang="en-US" altLang="en-US" sz="2200" i="1" dirty="0" err="1">
                <a:solidFill>
                  <a:srgbClr val="006600"/>
                </a:solidFill>
              </a:rPr>
              <a:t>hôm</a:t>
            </a:r>
            <a:endParaRPr lang="en-US" altLang="en-US" sz="2200" i="1" dirty="0">
              <a:solidFill>
                <a:srgbClr val="006600"/>
              </a:solidFill>
            </a:endParaRPr>
          </a:p>
          <a:p>
            <a:pPr algn="ctr" eaLnBrk="1" hangingPunct="1">
              <a:lnSpc>
                <a:spcPct val="90000"/>
              </a:lnSpc>
              <a:buFontTx/>
              <a:buNone/>
            </a:pPr>
            <a:r>
              <a:rPr lang="en-US" altLang="en-US" sz="2200" i="1" dirty="0" err="1">
                <a:solidFill>
                  <a:srgbClr val="006600"/>
                </a:solidFill>
              </a:rPr>
              <a:t>Thuyền</a:t>
            </a:r>
            <a:r>
              <a:rPr lang="en-US" altLang="en-US" sz="2200" i="1" dirty="0">
                <a:solidFill>
                  <a:srgbClr val="006600"/>
                </a:solidFill>
              </a:rPr>
              <a:t> </a:t>
            </a:r>
            <a:r>
              <a:rPr lang="en-US" altLang="en-US" sz="2200" i="1" dirty="0" err="1">
                <a:solidFill>
                  <a:srgbClr val="006600"/>
                </a:solidFill>
              </a:rPr>
              <a:t>ai</a:t>
            </a:r>
            <a:r>
              <a:rPr lang="en-US" altLang="en-US" sz="2200" i="1" dirty="0">
                <a:solidFill>
                  <a:srgbClr val="006600"/>
                </a:solidFill>
              </a:rPr>
              <a:t> </a:t>
            </a:r>
            <a:r>
              <a:rPr lang="en-US" altLang="en-US" sz="2200" i="1" dirty="0" err="1">
                <a:solidFill>
                  <a:srgbClr val="006600"/>
                </a:solidFill>
              </a:rPr>
              <a:t>thấp</a:t>
            </a:r>
            <a:r>
              <a:rPr lang="en-US" altLang="en-US" sz="2200" i="1" dirty="0">
                <a:solidFill>
                  <a:srgbClr val="006600"/>
                </a:solidFill>
              </a:rPr>
              <a:t> </a:t>
            </a:r>
            <a:r>
              <a:rPr lang="en-US" altLang="en-US" sz="2200" i="1" dirty="0" err="1">
                <a:solidFill>
                  <a:srgbClr val="006600"/>
                </a:solidFill>
              </a:rPr>
              <a:t>thoáng</a:t>
            </a:r>
            <a:r>
              <a:rPr lang="en-US" altLang="en-US" sz="2200" i="1" dirty="0">
                <a:solidFill>
                  <a:srgbClr val="006600"/>
                </a:solidFill>
              </a:rPr>
              <a:t> </a:t>
            </a:r>
            <a:r>
              <a:rPr lang="en-US" altLang="en-US" sz="2200" i="1" dirty="0" err="1">
                <a:solidFill>
                  <a:srgbClr val="006600"/>
                </a:solidFill>
              </a:rPr>
              <a:t>cánh</a:t>
            </a:r>
            <a:r>
              <a:rPr lang="en-US" altLang="en-US" sz="2200" i="1" dirty="0">
                <a:solidFill>
                  <a:srgbClr val="006600"/>
                </a:solidFill>
              </a:rPr>
              <a:t> </a:t>
            </a:r>
            <a:r>
              <a:rPr lang="en-US" altLang="en-US" sz="2200" i="1" dirty="0" err="1">
                <a:solidFill>
                  <a:srgbClr val="006600"/>
                </a:solidFill>
              </a:rPr>
              <a:t>buồm</a:t>
            </a:r>
            <a:r>
              <a:rPr lang="en-US" altLang="en-US" sz="2200" i="1" dirty="0">
                <a:solidFill>
                  <a:srgbClr val="006600"/>
                </a:solidFill>
              </a:rPr>
              <a:t> </a:t>
            </a:r>
            <a:r>
              <a:rPr lang="en-US" altLang="en-US" sz="2200" i="1" dirty="0" err="1">
                <a:solidFill>
                  <a:srgbClr val="006600"/>
                </a:solidFill>
              </a:rPr>
              <a:t>xa</a:t>
            </a:r>
            <a:r>
              <a:rPr lang="en-US" altLang="en-US" sz="2200" i="1" dirty="0">
                <a:solidFill>
                  <a:srgbClr val="006600"/>
                </a:solidFill>
              </a:rPr>
              <a:t> </a:t>
            </a:r>
            <a:r>
              <a:rPr lang="en-US" altLang="en-US" sz="2200" i="1" dirty="0" err="1">
                <a:solidFill>
                  <a:srgbClr val="006600"/>
                </a:solidFill>
              </a:rPr>
              <a:t>xa</a:t>
            </a:r>
            <a:r>
              <a:rPr lang="en-US" altLang="en-US" sz="2200" i="1" dirty="0">
                <a:solidFill>
                  <a:srgbClr val="006600"/>
                </a:solidFill>
              </a:rPr>
              <a:t>?</a:t>
            </a:r>
          </a:p>
          <a:p>
            <a:pPr algn="ctr" eaLnBrk="1" hangingPunct="1">
              <a:lnSpc>
                <a:spcPct val="90000"/>
              </a:lnSpc>
              <a:buFontTx/>
              <a:buNone/>
            </a:pPr>
            <a:r>
              <a:rPr lang="en-US" altLang="en-US" sz="2200" i="1" dirty="0" err="1">
                <a:solidFill>
                  <a:srgbClr val="006600"/>
                </a:solidFill>
              </a:rPr>
              <a:t>Buồn</a:t>
            </a:r>
            <a:r>
              <a:rPr lang="en-US" altLang="en-US" sz="2200" i="1" dirty="0">
                <a:solidFill>
                  <a:srgbClr val="006600"/>
                </a:solidFill>
              </a:rPr>
              <a:t> </a:t>
            </a:r>
            <a:r>
              <a:rPr lang="en-US" altLang="en-US" sz="2200" i="1" dirty="0" err="1">
                <a:solidFill>
                  <a:srgbClr val="006600"/>
                </a:solidFill>
              </a:rPr>
              <a:t>trông</a:t>
            </a:r>
            <a:r>
              <a:rPr lang="en-US" altLang="en-US" sz="2200" i="1" dirty="0">
                <a:solidFill>
                  <a:srgbClr val="006600"/>
                </a:solidFill>
              </a:rPr>
              <a:t> </a:t>
            </a:r>
            <a:r>
              <a:rPr lang="en-US" altLang="en-US" sz="2200" i="1" dirty="0" err="1">
                <a:solidFill>
                  <a:srgbClr val="006600"/>
                </a:solidFill>
              </a:rPr>
              <a:t>ngọn</a:t>
            </a:r>
            <a:r>
              <a:rPr lang="en-US" altLang="en-US" sz="2200" i="1" dirty="0">
                <a:solidFill>
                  <a:srgbClr val="006600"/>
                </a:solidFill>
              </a:rPr>
              <a:t> </a:t>
            </a:r>
            <a:r>
              <a:rPr lang="en-US" altLang="en-US" sz="2200" i="1" dirty="0" err="1">
                <a:solidFill>
                  <a:srgbClr val="006600"/>
                </a:solidFill>
              </a:rPr>
              <a:t>nước</a:t>
            </a:r>
            <a:r>
              <a:rPr lang="en-US" altLang="en-US" sz="2200" i="1" dirty="0">
                <a:solidFill>
                  <a:srgbClr val="006600"/>
                </a:solidFill>
              </a:rPr>
              <a:t> </a:t>
            </a:r>
            <a:r>
              <a:rPr lang="en-US" altLang="en-US" sz="2200" i="1" dirty="0" err="1">
                <a:solidFill>
                  <a:srgbClr val="006600"/>
                </a:solidFill>
              </a:rPr>
              <a:t>mới</a:t>
            </a:r>
            <a:r>
              <a:rPr lang="en-US" altLang="en-US" sz="2200" i="1" dirty="0">
                <a:solidFill>
                  <a:srgbClr val="006600"/>
                </a:solidFill>
              </a:rPr>
              <a:t> </a:t>
            </a:r>
            <a:r>
              <a:rPr lang="en-US" altLang="en-US" sz="2200" i="1" dirty="0" err="1">
                <a:solidFill>
                  <a:srgbClr val="006600"/>
                </a:solidFill>
              </a:rPr>
              <a:t>sa</a:t>
            </a:r>
            <a:endParaRPr lang="en-US" altLang="en-US" sz="2200" i="1" dirty="0">
              <a:solidFill>
                <a:srgbClr val="006600"/>
              </a:solidFill>
            </a:endParaRPr>
          </a:p>
          <a:p>
            <a:pPr algn="ctr" eaLnBrk="1" hangingPunct="1">
              <a:lnSpc>
                <a:spcPct val="90000"/>
              </a:lnSpc>
              <a:buFontTx/>
              <a:buNone/>
            </a:pPr>
            <a:r>
              <a:rPr lang="en-US" altLang="en-US" sz="2200" i="1" dirty="0" err="1">
                <a:solidFill>
                  <a:srgbClr val="006600"/>
                </a:solidFill>
              </a:rPr>
              <a:t>Hoa</a:t>
            </a:r>
            <a:r>
              <a:rPr lang="en-US" altLang="en-US" sz="2200" i="1" dirty="0">
                <a:solidFill>
                  <a:srgbClr val="006600"/>
                </a:solidFill>
              </a:rPr>
              <a:t> </a:t>
            </a:r>
            <a:r>
              <a:rPr lang="en-US" altLang="en-US" sz="2200" i="1" dirty="0" err="1">
                <a:solidFill>
                  <a:srgbClr val="006600"/>
                </a:solidFill>
              </a:rPr>
              <a:t>trôi</a:t>
            </a:r>
            <a:r>
              <a:rPr lang="en-US" altLang="en-US" sz="2200" i="1" dirty="0">
                <a:solidFill>
                  <a:srgbClr val="006600"/>
                </a:solidFill>
              </a:rPr>
              <a:t> man </a:t>
            </a:r>
            <a:r>
              <a:rPr lang="en-US" altLang="en-US" sz="2200" i="1" dirty="0" err="1">
                <a:solidFill>
                  <a:srgbClr val="006600"/>
                </a:solidFill>
              </a:rPr>
              <a:t>mác</a:t>
            </a:r>
            <a:r>
              <a:rPr lang="en-US" altLang="en-US" sz="2200" i="1" dirty="0">
                <a:solidFill>
                  <a:srgbClr val="006600"/>
                </a:solidFill>
              </a:rPr>
              <a:t> </a:t>
            </a:r>
            <a:r>
              <a:rPr lang="en-US" altLang="en-US" sz="2200" i="1" dirty="0" err="1">
                <a:solidFill>
                  <a:srgbClr val="006600"/>
                </a:solidFill>
              </a:rPr>
              <a:t>biết</a:t>
            </a:r>
            <a:r>
              <a:rPr lang="en-US" altLang="en-US" sz="2200" i="1" dirty="0">
                <a:solidFill>
                  <a:srgbClr val="006600"/>
                </a:solidFill>
              </a:rPr>
              <a:t> </a:t>
            </a:r>
            <a:r>
              <a:rPr lang="en-US" altLang="en-US" sz="2200" i="1" dirty="0" err="1">
                <a:solidFill>
                  <a:srgbClr val="006600"/>
                </a:solidFill>
              </a:rPr>
              <a:t>là</a:t>
            </a:r>
            <a:r>
              <a:rPr lang="en-US" altLang="en-US" sz="2200" i="1" dirty="0">
                <a:solidFill>
                  <a:srgbClr val="006600"/>
                </a:solidFill>
              </a:rPr>
              <a:t> </a:t>
            </a:r>
            <a:r>
              <a:rPr lang="en-US" altLang="en-US" sz="2200" i="1" dirty="0" err="1">
                <a:solidFill>
                  <a:srgbClr val="006600"/>
                </a:solidFill>
              </a:rPr>
              <a:t>về</a:t>
            </a:r>
            <a:r>
              <a:rPr lang="en-US" altLang="en-US" sz="2200" i="1" dirty="0">
                <a:solidFill>
                  <a:srgbClr val="006600"/>
                </a:solidFill>
              </a:rPr>
              <a:t> </a:t>
            </a:r>
            <a:r>
              <a:rPr lang="en-US" altLang="en-US" sz="2200" i="1" dirty="0" err="1">
                <a:solidFill>
                  <a:srgbClr val="006600"/>
                </a:solidFill>
              </a:rPr>
              <a:t>đâu</a:t>
            </a:r>
            <a:r>
              <a:rPr lang="en-US" altLang="en-US" sz="2200" i="1" dirty="0">
                <a:solidFill>
                  <a:srgbClr val="006600"/>
                </a:solidFill>
              </a:rPr>
              <a:t>?</a:t>
            </a:r>
          </a:p>
          <a:p>
            <a:pPr algn="ctr" eaLnBrk="1" hangingPunct="1">
              <a:lnSpc>
                <a:spcPct val="90000"/>
              </a:lnSpc>
              <a:buFontTx/>
              <a:buNone/>
            </a:pPr>
            <a:r>
              <a:rPr lang="en-US" altLang="en-US" sz="2200" i="1" dirty="0" err="1">
                <a:solidFill>
                  <a:srgbClr val="006600"/>
                </a:solidFill>
              </a:rPr>
              <a:t>Buồn</a:t>
            </a:r>
            <a:r>
              <a:rPr lang="en-US" altLang="en-US" sz="2200" i="1" dirty="0">
                <a:solidFill>
                  <a:srgbClr val="006600"/>
                </a:solidFill>
              </a:rPr>
              <a:t> </a:t>
            </a:r>
            <a:r>
              <a:rPr lang="en-US" altLang="en-US" sz="2200" i="1" dirty="0" err="1">
                <a:solidFill>
                  <a:srgbClr val="006600"/>
                </a:solidFill>
              </a:rPr>
              <a:t>trong</a:t>
            </a:r>
            <a:r>
              <a:rPr lang="en-US" altLang="en-US" sz="2200" i="1" dirty="0">
                <a:solidFill>
                  <a:srgbClr val="006600"/>
                </a:solidFill>
              </a:rPr>
              <a:t> </a:t>
            </a:r>
            <a:r>
              <a:rPr lang="en-US" altLang="en-US" sz="2200" i="1" dirty="0" err="1">
                <a:solidFill>
                  <a:srgbClr val="006600"/>
                </a:solidFill>
              </a:rPr>
              <a:t>nội</a:t>
            </a:r>
            <a:r>
              <a:rPr lang="en-US" altLang="en-US" sz="2200" i="1" dirty="0">
                <a:solidFill>
                  <a:srgbClr val="006600"/>
                </a:solidFill>
              </a:rPr>
              <a:t> </a:t>
            </a:r>
            <a:r>
              <a:rPr lang="en-US" altLang="en-US" sz="2200" i="1" dirty="0" err="1">
                <a:solidFill>
                  <a:srgbClr val="006600"/>
                </a:solidFill>
              </a:rPr>
              <a:t>cỏ</a:t>
            </a:r>
            <a:r>
              <a:rPr lang="en-US" altLang="en-US" sz="2200" i="1" dirty="0">
                <a:solidFill>
                  <a:srgbClr val="006600"/>
                </a:solidFill>
              </a:rPr>
              <a:t> </a:t>
            </a:r>
            <a:r>
              <a:rPr lang="en-US" altLang="en-US" sz="2200" i="1" dirty="0" err="1">
                <a:solidFill>
                  <a:srgbClr val="006600"/>
                </a:solidFill>
              </a:rPr>
              <a:t>rầu</a:t>
            </a:r>
            <a:r>
              <a:rPr lang="en-US" altLang="en-US" sz="2200" i="1" dirty="0">
                <a:solidFill>
                  <a:srgbClr val="006600"/>
                </a:solidFill>
              </a:rPr>
              <a:t> </a:t>
            </a:r>
            <a:r>
              <a:rPr lang="en-US" altLang="en-US" sz="2200" i="1" dirty="0" err="1">
                <a:solidFill>
                  <a:srgbClr val="006600"/>
                </a:solidFill>
              </a:rPr>
              <a:t>rầu</a:t>
            </a:r>
            <a:r>
              <a:rPr lang="en-US" altLang="en-US" sz="2200" i="1" dirty="0">
                <a:solidFill>
                  <a:srgbClr val="006600"/>
                </a:solidFill>
              </a:rPr>
              <a:t>,</a:t>
            </a:r>
          </a:p>
          <a:p>
            <a:pPr algn="ctr" eaLnBrk="1" hangingPunct="1">
              <a:lnSpc>
                <a:spcPct val="90000"/>
              </a:lnSpc>
              <a:buFontTx/>
              <a:buNone/>
            </a:pPr>
            <a:r>
              <a:rPr lang="en-US" altLang="en-US" sz="2200" i="1" dirty="0" err="1">
                <a:solidFill>
                  <a:srgbClr val="006600"/>
                </a:solidFill>
              </a:rPr>
              <a:t>Chân</a:t>
            </a:r>
            <a:r>
              <a:rPr lang="en-US" altLang="en-US" sz="2200" i="1" dirty="0">
                <a:solidFill>
                  <a:srgbClr val="006600"/>
                </a:solidFill>
              </a:rPr>
              <a:t> </a:t>
            </a:r>
            <a:r>
              <a:rPr lang="en-US" altLang="en-US" sz="2200" i="1" dirty="0" err="1">
                <a:solidFill>
                  <a:srgbClr val="006600"/>
                </a:solidFill>
              </a:rPr>
              <a:t>mây</a:t>
            </a:r>
            <a:r>
              <a:rPr lang="en-US" altLang="en-US" sz="2200" i="1" dirty="0">
                <a:solidFill>
                  <a:srgbClr val="006600"/>
                </a:solidFill>
              </a:rPr>
              <a:t> </a:t>
            </a:r>
            <a:r>
              <a:rPr lang="en-US" altLang="en-US" sz="2200" i="1" dirty="0" err="1">
                <a:solidFill>
                  <a:srgbClr val="006600"/>
                </a:solidFill>
              </a:rPr>
              <a:t>mặt</a:t>
            </a:r>
            <a:r>
              <a:rPr lang="en-US" altLang="en-US" sz="2200" i="1" dirty="0">
                <a:solidFill>
                  <a:srgbClr val="006600"/>
                </a:solidFill>
              </a:rPr>
              <a:t> </a:t>
            </a:r>
            <a:r>
              <a:rPr lang="en-US" altLang="en-US" sz="2200" i="1" dirty="0" err="1">
                <a:solidFill>
                  <a:srgbClr val="006600"/>
                </a:solidFill>
              </a:rPr>
              <a:t>đất</a:t>
            </a:r>
            <a:r>
              <a:rPr lang="en-US" altLang="en-US" sz="2200" i="1" dirty="0">
                <a:solidFill>
                  <a:srgbClr val="006600"/>
                </a:solidFill>
              </a:rPr>
              <a:t> </a:t>
            </a:r>
            <a:r>
              <a:rPr lang="en-US" altLang="en-US" sz="2200" i="1" dirty="0" err="1">
                <a:solidFill>
                  <a:srgbClr val="006600"/>
                </a:solidFill>
              </a:rPr>
              <a:t>một</a:t>
            </a:r>
            <a:r>
              <a:rPr lang="en-US" altLang="en-US" sz="2200" i="1" dirty="0">
                <a:solidFill>
                  <a:srgbClr val="006600"/>
                </a:solidFill>
              </a:rPr>
              <a:t> </a:t>
            </a:r>
            <a:r>
              <a:rPr lang="en-US" altLang="en-US" sz="2200" i="1" dirty="0" err="1">
                <a:solidFill>
                  <a:srgbClr val="006600"/>
                </a:solidFill>
              </a:rPr>
              <a:t>màu</a:t>
            </a:r>
            <a:r>
              <a:rPr lang="en-US" altLang="en-US" sz="2200" i="1" dirty="0">
                <a:solidFill>
                  <a:srgbClr val="006600"/>
                </a:solidFill>
              </a:rPr>
              <a:t> </a:t>
            </a:r>
            <a:r>
              <a:rPr lang="en-US" altLang="en-US" sz="2200" i="1" dirty="0" err="1">
                <a:solidFill>
                  <a:srgbClr val="006600"/>
                </a:solidFill>
              </a:rPr>
              <a:t>xanh</a:t>
            </a:r>
            <a:r>
              <a:rPr lang="en-US" altLang="en-US" sz="2200" i="1" dirty="0">
                <a:solidFill>
                  <a:srgbClr val="006600"/>
                </a:solidFill>
              </a:rPr>
              <a:t> </a:t>
            </a:r>
            <a:r>
              <a:rPr lang="en-US" altLang="en-US" sz="2200" i="1" dirty="0" err="1">
                <a:solidFill>
                  <a:srgbClr val="006600"/>
                </a:solidFill>
              </a:rPr>
              <a:t>xanh</a:t>
            </a:r>
            <a:endParaRPr lang="en-US" altLang="en-US" sz="2200" i="1" dirty="0">
              <a:solidFill>
                <a:srgbClr val="006600"/>
              </a:solidFill>
            </a:endParaRPr>
          </a:p>
          <a:p>
            <a:pPr algn="ctr" eaLnBrk="1" hangingPunct="1">
              <a:lnSpc>
                <a:spcPct val="90000"/>
              </a:lnSpc>
              <a:buFontTx/>
              <a:buNone/>
            </a:pPr>
            <a:r>
              <a:rPr lang="en-US" altLang="en-US" sz="2200" i="1" dirty="0" err="1">
                <a:solidFill>
                  <a:srgbClr val="006600"/>
                </a:solidFill>
              </a:rPr>
              <a:t>Buồn</a:t>
            </a:r>
            <a:r>
              <a:rPr lang="en-US" altLang="en-US" sz="2200" i="1" dirty="0">
                <a:solidFill>
                  <a:srgbClr val="006600"/>
                </a:solidFill>
              </a:rPr>
              <a:t> </a:t>
            </a:r>
            <a:r>
              <a:rPr lang="en-US" altLang="en-US" sz="2200" i="1" dirty="0" err="1">
                <a:solidFill>
                  <a:srgbClr val="006600"/>
                </a:solidFill>
              </a:rPr>
              <a:t>trông</a:t>
            </a:r>
            <a:r>
              <a:rPr lang="en-US" altLang="en-US" sz="2200" i="1" dirty="0">
                <a:solidFill>
                  <a:srgbClr val="006600"/>
                </a:solidFill>
              </a:rPr>
              <a:t> </a:t>
            </a:r>
            <a:r>
              <a:rPr lang="en-US" altLang="en-US" sz="2200" i="1" dirty="0" err="1">
                <a:solidFill>
                  <a:srgbClr val="006600"/>
                </a:solidFill>
              </a:rPr>
              <a:t>gió</a:t>
            </a:r>
            <a:r>
              <a:rPr lang="en-US" altLang="en-US" sz="2200" i="1" dirty="0">
                <a:solidFill>
                  <a:srgbClr val="006600"/>
                </a:solidFill>
              </a:rPr>
              <a:t> </a:t>
            </a:r>
            <a:r>
              <a:rPr lang="en-US" altLang="en-US" sz="2200" i="1" dirty="0" err="1">
                <a:solidFill>
                  <a:srgbClr val="006600"/>
                </a:solidFill>
              </a:rPr>
              <a:t>cuốn</a:t>
            </a:r>
            <a:r>
              <a:rPr lang="en-US" altLang="en-US" sz="2200" i="1" dirty="0">
                <a:solidFill>
                  <a:srgbClr val="006600"/>
                </a:solidFill>
              </a:rPr>
              <a:t> </a:t>
            </a:r>
            <a:r>
              <a:rPr lang="en-US" altLang="en-US" sz="2200" i="1" dirty="0" err="1">
                <a:solidFill>
                  <a:srgbClr val="006600"/>
                </a:solidFill>
              </a:rPr>
              <a:t>mặt</a:t>
            </a:r>
            <a:r>
              <a:rPr lang="en-US" altLang="en-US" sz="2200" i="1" dirty="0">
                <a:solidFill>
                  <a:srgbClr val="006600"/>
                </a:solidFill>
              </a:rPr>
              <a:t> </a:t>
            </a:r>
            <a:r>
              <a:rPr lang="en-US" altLang="en-US" sz="2200" i="1" dirty="0" err="1">
                <a:solidFill>
                  <a:srgbClr val="006600"/>
                </a:solidFill>
              </a:rPr>
              <a:t>duềnh</a:t>
            </a:r>
            <a:endParaRPr lang="en-US" altLang="en-US" sz="2200" i="1" dirty="0">
              <a:solidFill>
                <a:srgbClr val="006600"/>
              </a:solidFill>
            </a:endParaRPr>
          </a:p>
          <a:p>
            <a:pPr algn="ctr" eaLnBrk="1" hangingPunct="1">
              <a:lnSpc>
                <a:spcPct val="90000"/>
              </a:lnSpc>
              <a:buFontTx/>
              <a:buNone/>
            </a:pPr>
            <a:r>
              <a:rPr lang="en-US" altLang="en-US" sz="2200" i="1" dirty="0" err="1">
                <a:solidFill>
                  <a:srgbClr val="006600"/>
                </a:solidFill>
              </a:rPr>
              <a:t>Ầm</a:t>
            </a:r>
            <a:r>
              <a:rPr lang="en-US" altLang="en-US" sz="2200" i="1" dirty="0">
                <a:solidFill>
                  <a:srgbClr val="006600"/>
                </a:solidFill>
              </a:rPr>
              <a:t>  </a:t>
            </a:r>
            <a:r>
              <a:rPr lang="en-US" altLang="en-US" sz="2200" i="1" dirty="0" err="1">
                <a:solidFill>
                  <a:srgbClr val="006600"/>
                </a:solidFill>
              </a:rPr>
              <a:t>ầm</a:t>
            </a:r>
            <a:r>
              <a:rPr lang="en-US" altLang="en-US" sz="2200" i="1" dirty="0">
                <a:solidFill>
                  <a:srgbClr val="006600"/>
                </a:solidFill>
              </a:rPr>
              <a:t> </a:t>
            </a:r>
            <a:r>
              <a:rPr lang="en-US" altLang="en-US" sz="2200" i="1" dirty="0" err="1">
                <a:solidFill>
                  <a:srgbClr val="006600"/>
                </a:solidFill>
              </a:rPr>
              <a:t>tiếng</a:t>
            </a:r>
            <a:r>
              <a:rPr lang="en-US" altLang="en-US" sz="2200" i="1" dirty="0">
                <a:solidFill>
                  <a:srgbClr val="006600"/>
                </a:solidFill>
              </a:rPr>
              <a:t> </a:t>
            </a:r>
            <a:r>
              <a:rPr lang="en-US" altLang="en-US" sz="2200" i="1" dirty="0" err="1">
                <a:solidFill>
                  <a:srgbClr val="006600"/>
                </a:solidFill>
              </a:rPr>
              <a:t>sóng</a:t>
            </a:r>
            <a:r>
              <a:rPr lang="en-US" altLang="en-US" sz="2200" i="1" dirty="0">
                <a:solidFill>
                  <a:srgbClr val="006600"/>
                </a:solidFill>
              </a:rPr>
              <a:t> </a:t>
            </a:r>
            <a:r>
              <a:rPr lang="en-US" altLang="en-US" sz="2200" i="1" dirty="0" err="1">
                <a:solidFill>
                  <a:srgbClr val="006600"/>
                </a:solidFill>
              </a:rPr>
              <a:t>kêu</a:t>
            </a:r>
            <a:r>
              <a:rPr lang="en-US" altLang="en-US" sz="2200" i="1" dirty="0">
                <a:solidFill>
                  <a:srgbClr val="006600"/>
                </a:solidFill>
              </a:rPr>
              <a:t> </a:t>
            </a:r>
            <a:r>
              <a:rPr lang="en-US" altLang="en-US" sz="2200" i="1" dirty="0" err="1">
                <a:solidFill>
                  <a:srgbClr val="006600"/>
                </a:solidFill>
              </a:rPr>
              <a:t>quanh</a:t>
            </a:r>
            <a:r>
              <a:rPr lang="en-US" altLang="en-US" sz="2200" i="1" dirty="0">
                <a:solidFill>
                  <a:srgbClr val="006600"/>
                </a:solidFill>
              </a:rPr>
              <a:t> </a:t>
            </a:r>
            <a:r>
              <a:rPr lang="en-US" altLang="en-US" sz="2200" i="1" dirty="0" err="1">
                <a:solidFill>
                  <a:srgbClr val="006600"/>
                </a:solidFill>
              </a:rPr>
              <a:t>ghế</a:t>
            </a:r>
            <a:r>
              <a:rPr lang="en-US" altLang="en-US" sz="2200" i="1" dirty="0">
                <a:solidFill>
                  <a:srgbClr val="006600"/>
                </a:solidFill>
              </a:rPr>
              <a:t> </a:t>
            </a:r>
            <a:r>
              <a:rPr lang="en-US" altLang="en-US" sz="2200" i="1" dirty="0" err="1">
                <a:solidFill>
                  <a:srgbClr val="006600"/>
                </a:solidFill>
              </a:rPr>
              <a:t>ngồi</a:t>
            </a:r>
            <a:endParaRPr lang="en-US" altLang="en-US" sz="2200" dirty="0"/>
          </a:p>
        </p:txBody>
      </p:sp>
      <p:sp>
        <p:nvSpPr>
          <p:cNvPr id="5" name="Rectangle 4"/>
          <p:cNvSpPr/>
          <p:nvPr/>
        </p:nvSpPr>
        <p:spPr>
          <a:xfrm>
            <a:off x="49581" y="5809835"/>
            <a:ext cx="5218349" cy="1061829"/>
          </a:xfrm>
          <a:prstGeom prst="rect">
            <a:avLst/>
          </a:prstGeom>
        </p:spPr>
        <p:txBody>
          <a:bodyPr wrap="square">
            <a:spAutoFit/>
          </a:bodyPr>
          <a:lstStyle/>
          <a:p>
            <a:pPr>
              <a:spcBef>
                <a:spcPts val="100"/>
              </a:spcBef>
              <a:spcAft>
                <a:spcPts val="100"/>
              </a:spcAft>
              <a:buFontTx/>
              <a:buNone/>
            </a:pPr>
            <a:r>
              <a:rPr lang="en-US" altLang="en-US" sz="2100" b="1" dirty="0">
                <a:latin typeface="Times New Roman" panose="02020603050405020304" pitchFamily="18" charset="0"/>
              </a:rPr>
              <a:t>=&gt;</a:t>
            </a:r>
            <a:r>
              <a:rPr lang="en-US" altLang="en-US" sz="2100" b="1" dirty="0" err="1">
                <a:latin typeface="Times New Roman" panose="02020603050405020304" pitchFamily="18" charset="0"/>
              </a:rPr>
              <a:t>Tả</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cảnh</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sắc</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thiên</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nhiên</a:t>
            </a:r>
            <a:r>
              <a:rPr lang="en-US" altLang="en-US" sz="2100" b="1" dirty="0">
                <a:latin typeface="Times New Roman" panose="02020603050405020304" pitchFamily="18" charset="0"/>
              </a:rPr>
              <a:t> ở </a:t>
            </a:r>
            <a:r>
              <a:rPr lang="en-US" altLang="en-US" sz="2100" b="1" dirty="0" err="1">
                <a:latin typeface="Times New Roman" panose="02020603050405020304" pitchFamily="18" charset="0"/>
              </a:rPr>
              <a:t>lầu</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Ngưng</a:t>
            </a:r>
            <a:r>
              <a:rPr lang="en-US" altLang="en-US" sz="2100" b="1" dirty="0">
                <a:latin typeface="Times New Roman" panose="02020603050405020304" pitchFamily="18" charset="0"/>
              </a:rPr>
              <a:t> </a:t>
            </a:r>
            <a:r>
              <a:rPr lang="en-US" altLang="en-US" sz="2100" b="1" dirty="0" err="1" smtClean="0">
                <a:latin typeface="Times New Roman" panose="02020603050405020304" pitchFamily="18" charset="0"/>
              </a:rPr>
              <a:t>Bích</a:t>
            </a:r>
            <a:r>
              <a:rPr lang="en-US" altLang="en-US" sz="2100" b="1" dirty="0">
                <a:latin typeface="Times New Roman" panose="02020603050405020304" pitchFamily="18" charset="0"/>
              </a:rPr>
              <a:t> </a:t>
            </a:r>
            <a:r>
              <a:rPr lang="en-US" altLang="en-US" sz="2100" b="1" err="1" smtClean="0">
                <a:solidFill>
                  <a:srgbClr val="FF0000"/>
                </a:solidFill>
                <a:latin typeface="Times New Roman" panose="02020603050405020304" pitchFamily="18" charset="0"/>
              </a:rPr>
              <a:t>giúp</a:t>
            </a:r>
            <a:r>
              <a:rPr lang="en-US" altLang="en-US" sz="2100" b="1" smtClean="0">
                <a:solidFill>
                  <a:srgbClr val="FF0000"/>
                </a:solidFill>
                <a:latin typeface="Times New Roman" panose="02020603050405020304" pitchFamily="18" charset="0"/>
              </a:rPr>
              <a:t> </a:t>
            </a:r>
            <a:r>
              <a:rPr lang="en-US" altLang="en-US" sz="2100" b="1" smtClean="0">
                <a:solidFill>
                  <a:srgbClr val="FF0000"/>
                </a:solidFill>
                <a:latin typeface="Times New Roman" panose="02020603050405020304" pitchFamily="18" charset="0"/>
              </a:rPr>
              <a:t>hình </a:t>
            </a:r>
            <a:r>
              <a:rPr lang="en-US" altLang="en-US" sz="2100" b="1" dirty="0">
                <a:solidFill>
                  <a:srgbClr val="FF0000"/>
                </a:solidFill>
                <a:latin typeface="Times New Roman" panose="02020603050405020304" pitchFamily="18" charset="0"/>
              </a:rPr>
              <a:t>dung </a:t>
            </a:r>
            <a:r>
              <a:rPr lang="en-US" altLang="en-US" sz="2100" b="1" dirty="0" err="1">
                <a:solidFill>
                  <a:srgbClr val="FF0000"/>
                </a:solidFill>
                <a:latin typeface="Times New Roman" panose="02020603050405020304" pitchFamily="18" charset="0"/>
              </a:rPr>
              <a:t>ra</a:t>
            </a:r>
            <a:r>
              <a:rPr lang="en-US" altLang="en-US" sz="2100" b="1" dirty="0">
                <a:solidFill>
                  <a:srgbClr val="FF0000"/>
                </a:solidFill>
                <a:latin typeface="Times New Roman" panose="02020603050405020304" pitchFamily="18" charset="0"/>
              </a:rPr>
              <a:t> </a:t>
            </a:r>
            <a:r>
              <a:rPr lang="vi-VN" altLang="en-US" sz="2100" b="1" dirty="0">
                <a:solidFill>
                  <a:srgbClr val="FF0000"/>
                </a:solidFill>
                <a:latin typeface="Times New Roman" panose="02020603050405020304" pitchFamily="18" charset="0"/>
              </a:rPr>
              <a:t>đối</a:t>
            </a:r>
            <a:r>
              <a:rPr lang="en-US" altLang="en-US" sz="2100" b="1" dirty="0">
                <a:solidFill>
                  <a:srgbClr val="FF0000"/>
                </a:solidFill>
                <a:latin typeface="Times New Roman" panose="02020603050405020304" pitchFamily="18" charset="0"/>
              </a:rPr>
              <a:t> t</a:t>
            </a:r>
            <a:r>
              <a:rPr lang="vi-VN" altLang="en-US" sz="2100" b="1" dirty="0">
                <a:solidFill>
                  <a:srgbClr val="FF0000"/>
                </a:solidFill>
                <a:latin typeface="Times New Roman" panose="02020603050405020304" pitchFamily="18" charset="0"/>
              </a:rPr>
              <a:t>ượng</a:t>
            </a:r>
            <a:r>
              <a:rPr lang="en-US" altLang="en-US" sz="2100" b="1" dirty="0">
                <a:solidFill>
                  <a:srgbClr val="FF0000"/>
                </a:solidFill>
                <a:latin typeface="Times New Roman" panose="02020603050405020304" pitchFamily="18" charset="0"/>
              </a:rPr>
              <a:t> qua </a:t>
            </a:r>
            <a:r>
              <a:rPr lang="en-US" altLang="en-US" sz="2100" b="1" dirty="0" err="1">
                <a:solidFill>
                  <a:srgbClr val="FF0000"/>
                </a:solidFill>
                <a:latin typeface="Times New Roman" panose="02020603050405020304" pitchFamily="18" charset="0"/>
              </a:rPr>
              <a:t>các</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giác</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quan</a:t>
            </a:r>
            <a:r>
              <a:rPr lang="en-US" altLang="en-US" sz="2100" b="1" dirty="0" smtClean="0">
                <a:solidFill>
                  <a:srgbClr val="FF0000"/>
                </a:solidFill>
                <a:latin typeface="Times New Roman" panose="02020603050405020304" pitchFamily="18" charset="0"/>
              </a:rPr>
              <a:t>.</a:t>
            </a:r>
            <a:r>
              <a:rPr lang="vi-VN" altLang="en-US" sz="2100" b="1" dirty="0" smtClean="0">
                <a:solidFill>
                  <a:srgbClr val="FF0000"/>
                </a:solidFill>
                <a:latin typeface="Times New Roman" panose="02020603050405020304" pitchFamily="18" charset="0"/>
              </a:rPr>
              <a:t> </a:t>
            </a:r>
            <a:r>
              <a:rPr lang="en-US" altLang="en-US" sz="2100" b="1" dirty="0" smtClean="0">
                <a:solidFill>
                  <a:srgbClr val="C00000"/>
                </a:solidFill>
                <a:latin typeface="Times New Roman" panose="02020603050405020304" pitchFamily="18" charset="0"/>
              </a:rPr>
              <a:t>(</a:t>
            </a:r>
            <a:r>
              <a:rPr lang="en-US" altLang="en-US" sz="2100" b="1" dirty="0" err="1">
                <a:solidFill>
                  <a:srgbClr val="6600CC"/>
                </a:solidFill>
                <a:latin typeface="Times New Roman" panose="02020603050405020304" pitchFamily="18" charset="0"/>
              </a:rPr>
              <a:t>Miêu</a:t>
            </a:r>
            <a:r>
              <a:rPr lang="en-US" altLang="en-US" sz="2100" b="1" dirty="0">
                <a:solidFill>
                  <a:srgbClr val="6600CC"/>
                </a:solidFill>
                <a:latin typeface="Times New Roman" panose="02020603050405020304" pitchFamily="18" charset="0"/>
              </a:rPr>
              <a:t> </a:t>
            </a:r>
            <a:r>
              <a:rPr lang="en-US" altLang="en-US" sz="2100" b="1" dirty="0" err="1">
                <a:solidFill>
                  <a:srgbClr val="6600CC"/>
                </a:solidFill>
                <a:latin typeface="Times New Roman" panose="02020603050405020304" pitchFamily="18" charset="0"/>
              </a:rPr>
              <a:t>tả</a:t>
            </a:r>
            <a:r>
              <a:rPr lang="en-US" altLang="en-US" sz="2100" b="1" dirty="0">
                <a:solidFill>
                  <a:srgbClr val="6600CC"/>
                </a:solidFill>
                <a:latin typeface="Times New Roman" panose="02020603050405020304" pitchFamily="18" charset="0"/>
              </a:rPr>
              <a:t> </a:t>
            </a:r>
            <a:r>
              <a:rPr lang="en-US" altLang="en-US" sz="2100" b="1" dirty="0" err="1">
                <a:solidFill>
                  <a:srgbClr val="6600CC"/>
                </a:solidFill>
                <a:latin typeface="Times New Roman" panose="02020603050405020304" pitchFamily="18" charset="0"/>
              </a:rPr>
              <a:t>bên</a:t>
            </a:r>
            <a:r>
              <a:rPr lang="en-US" altLang="en-US" sz="2100" b="1" dirty="0">
                <a:solidFill>
                  <a:srgbClr val="6600CC"/>
                </a:solidFill>
                <a:latin typeface="Times New Roman" panose="02020603050405020304" pitchFamily="18" charset="0"/>
              </a:rPr>
              <a:t> </a:t>
            </a:r>
            <a:r>
              <a:rPr lang="en-US" altLang="en-US" sz="2100" b="1" dirty="0" err="1">
                <a:solidFill>
                  <a:srgbClr val="6600CC"/>
                </a:solidFill>
                <a:latin typeface="Times New Roman" panose="02020603050405020304" pitchFamily="18" charset="0"/>
              </a:rPr>
              <a:t>ngoài</a:t>
            </a:r>
            <a:r>
              <a:rPr lang="en-US" altLang="en-US" sz="2100" b="1" dirty="0" smtClean="0">
                <a:solidFill>
                  <a:srgbClr val="C00000"/>
                </a:solidFill>
                <a:latin typeface="Times New Roman" panose="02020603050405020304" pitchFamily="18" charset="0"/>
              </a:rPr>
              <a:t>)`</a:t>
            </a:r>
            <a:endParaRPr lang="en-US" altLang="en-US" sz="2100" b="1" dirty="0">
              <a:solidFill>
                <a:srgbClr val="C00000"/>
              </a:solidFill>
              <a:latin typeface="Times New Roman" panose="02020603050405020304" pitchFamily="18" charset="0"/>
            </a:endParaRPr>
          </a:p>
        </p:txBody>
      </p:sp>
      <p:sp>
        <p:nvSpPr>
          <p:cNvPr id="10" name="Down Arrow 9"/>
          <p:cNvSpPr/>
          <p:nvPr/>
        </p:nvSpPr>
        <p:spPr>
          <a:xfrm flipH="1">
            <a:off x="8156807" y="1441855"/>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a:spLocks noChangeArrowheads="1"/>
          </p:cNvSpPr>
          <p:nvPr/>
        </p:nvSpPr>
        <p:spPr bwMode="auto">
          <a:xfrm>
            <a:off x="7504879" y="1665564"/>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Cô</a:t>
            </a:r>
            <a:r>
              <a:rPr lang="en-US" altLang="en-US" b="1" dirty="0">
                <a:solidFill>
                  <a:srgbClr val="FF0000"/>
                </a:solidFill>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đơ</a:t>
            </a:r>
            <a:r>
              <a:rPr lang="en-US" altLang="en-US" b="1" dirty="0">
                <a:solidFill>
                  <a:srgbClr val="FF0000"/>
                </a:solidFill>
                <a:latin typeface="Times New Roman" panose="02020603050405020304" pitchFamily="18" charset="0"/>
                <a:cs typeface="Times New Roman" panose="02020603050405020304" pitchFamily="18" charset="0"/>
              </a:rPr>
              <a:t>n</a:t>
            </a:r>
          </a:p>
        </p:txBody>
      </p:sp>
      <p:sp>
        <p:nvSpPr>
          <p:cNvPr id="14" name="Down Arrow 13"/>
          <p:cNvSpPr/>
          <p:nvPr/>
        </p:nvSpPr>
        <p:spPr>
          <a:xfrm>
            <a:off x="8175146" y="2958219"/>
            <a:ext cx="259278" cy="313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3"/>
          <p:cNvSpPr txBox="1">
            <a:spLocks noChangeArrowheads="1"/>
          </p:cNvSpPr>
          <p:nvPr/>
        </p:nvSpPr>
        <p:spPr bwMode="auto">
          <a:xfrm>
            <a:off x="7367624" y="328222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Tủi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phận</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18" name="Down Arrow 17"/>
          <p:cNvSpPr/>
          <p:nvPr/>
        </p:nvSpPr>
        <p:spPr>
          <a:xfrm>
            <a:off x="8205824" y="4817105"/>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8"/>
          <p:cNvSpPr txBox="1">
            <a:spLocks noChangeArrowheads="1"/>
          </p:cNvSpPr>
          <p:nvPr/>
        </p:nvSpPr>
        <p:spPr bwMode="auto">
          <a:xfrm>
            <a:off x="7425397" y="4977984"/>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Hoảng</a:t>
            </a:r>
            <a:r>
              <a:rPr lang="en-US" altLang="en-US" b="1" dirty="0">
                <a:solidFill>
                  <a:srgbClr val="FF0000"/>
                </a:solidFill>
                <a:latin typeface="Times New Roman" panose="02020603050405020304" pitchFamily="18" charset="0"/>
                <a:cs typeface="Times New Roman" panose="02020603050405020304" pitchFamily="18" charset="0"/>
              </a:rPr>
              <a:t> s</a:t>
            </a:r>
            <a:r>
              <a:rPr lang="vi-VN" altLang="en-US" b="1" dirty="0">
                <a:solidFill>
                  <a:srgbClr val="FF0000"/>
                </a:solidFill>
                <a:latin typeface="Times New Roman" panose="02020603050405020304" pitchFamily="18" charset="0"/>
                <a:cs typeface="Times New Roman" panose="02020603050405020304" pitchFamily="18" charset="0"/>
              </a:rPr>
              <a:t>ợ</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a:spLocks noChangeArrowheads="1"/>
          </p:cNvSpPr>
          <p:nvPr/>
        </p:nvSpPr>
        <p:spPr bwMode="auto">
          <a:xfrm>
            <a:off x="5500679" y="5578222"/>
            <a:ext cx="65229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smtClean="0">
                <a:latin typeface="Times New Roman" panose="02020603050405020304" pitchFamily="18" charset="0"/>
                <a:cs typeface="Times New Roman" panose="02020603050405020304" pitchFamily="18" charset="0"/>
                <a:sym typeface="Wingdings" panose="05000000000000000000" pitchFamily="2" charset="2"/>
              </a:rPr>
              <a:t>=&gt;Miêu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tả</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cảnh</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cho</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thấy</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tâm</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trạng</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bên</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nhân</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vật</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và</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ng</a:t>
            </a:r>
            <a:r>
              <a:rPr lang="vi-VN" altLang="en-US" sz="2400" dirty="0">
                <a:latin typeface="Times New Roman" panose="02020603050405020304" pitchFamily="18" charset="0"/>
                <a:cs typeface="Times New Roman" panose="02020603050405020304" pitchFamily="18" charset="0"/>
                <a:sym typeface="Wingdings" panose="05000000000000000000" pitchFamily="2" charset="2"/>
              </a:rPr>
              <a:t>ược</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lại</a:t>
            </a:r>
            <a:r>
              <a:rPr lang="en-US" altLang="en-US"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vi-VN" alt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Tả</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cảnh</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ngụ</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tình</a:t>
            </a:r>
            <a:r>
              <a:rPr lang="en-US" altLang="en-US"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vi-VN" alt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smtClean="0">
                <a:latin typeface="Times New Roman" panose="02020603050405020304" pitchFamily="18" charset="0"/>
                <a:cs typeface="Times New Roman" panose="02020603050405020304" pitchFamily="18" charset="0"/>
                <a:sym typeface="Wingdings" panose="05000000000000000000" pitchFamily="2" charset="2"/>
              </a:rPr>
              <a:t>=&gt;</a:t>
            </a:r>
            <a:r>
              <a:rPr lang="en-US" altLang="en-US" sz="24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Miêu</a:t>
            </a:r>
            <a:r>
              <a:rPr lang="en-US" altLang="en-US" sz="2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tả</a:t>
            </a:r>
            <a:r>
              <a:rPr lang="en-US" altLang="en-US" sz="2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nội</a:t>
            </a:r>
            <a:r>
              <a:rPr lang="en-US" altLang="en-US" sz="2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tâm</a:t>
            </a:r>
            <a:r>
              <a:rPr lang="en-US" altLang="en-US" sz="2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gián</a:t>
            </a:r>
            <a:r>
              <a:rPr lang="en-US" altLang="en-US" sz="2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tiếp</a:t>
            </a:r>
            <a:r>
              <a:rPr lang="en-US" altLang="en-US" sz="2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cảnh</a:t>
            </a:r>
            <a:r>
              <a:rPr lang="en-US" altLang="en-US" sz="2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vật</a:t>
            </a:r>
            <a:r>
              <a:rPr lang="en-US" altLang="en-US" sz="2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4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386424" y="792442"/>
            <a:ext cx="6096000" cy="701731"/>
          </a:xfrm>
          <a:prstGeom prst="rect">
            <a:avLst/>
          </a:prstGeom>
        </p:spPr>
        <p:txBody>
          <a:bodyPr>
            <a:spAutoFit/>
          </a:bodyPr>
          <a:lstStyle/>
          <a:p>
            <a:pPr algn="ctr">
              <a:lnSpc>
                <a:spcPct val="90000"/>
              </a:lnSpc>
              <a:spcBef>
                <a:spcPct val="0"/>
              </a:spcBef>
            </a:pPr>
            <a:r>
              <a:rPr lang="en-US" altLang="en-US" sz="2200" i="1" dirty="0" err="1">
                <a:solidFill>
                  <a:srgbClr val="006600"/>
                </a:solidFill>
                <a:latin typeface="Times New Roman" panose="02020603050405020304" pitchFamily="18" charset="0"/>
                <a:cs typeface="Times New Roman" panose="02020603050405020304" pitchFamily="18" charset="0"/>
              </a:rPr>
              <a:t>Buồn</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trông</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cửa</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bể</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chiều</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hôm</a:t>
            </a:r>
            <a:endParaRPr lang="en-US" altLang="en-US" sz="2200" i="1" dirty="0">
              <a:solidFill>
                <a:srgbClr val="006600"/>
              </a:solidFill>
              <a:latin typeface="Times New Roman" panose="02020603050405020304" pitchFamily="18" charset="0"/>
              <a:cs typeface="Times New Roman" panose="02020603050405020304" pitchFamily="18" charset="0"/>
            </a:endParaRPr>
          </a:p>
          <a:p>
            <a:pPr algn="ctr">
              <a:lnSpc>
                <a:spcPct val="90000"/>
              </a:lnSpc>
              <a:spcBef>
                <a:spcPct val="0"/>
              </a:spcBef>
            </a:pPr>
            <a:r>
              <a:rPr lang="en-US" altLang="en-US" sz="2200" i="1" dirty="0" err="1">
                <a:solidFill>
                  <a:srgbClr val="006600"/>
                </a:solidFill>
                <a:latin typeface="Times New Roman" panose="02020603050405020304" pitchFamily="18" charset="0"/>
                <a:cs typeface="Times New Roman" panose="02020603050405020304" pitchFamily="18" charset="0"/>
              </a:rPr>
              <a:t>Thuyền</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ai</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thấp</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thoáng</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cánh</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buồm</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xa</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xa</a:t>
            </a:r>
            <a:r>
              <a:rPr lang="en-US" altLang="en-US" sz="2200" i="1" dirty="0">
                <a:solidFill>
                  <a:srgbClr val="006600"/>
                </a:solidFill>
                <a:latin typeface="Times New Roman" panose="02020603050405020304" pitchFamily="18" charset="0"/>
                <a:cs typeface="Times New Roman" panose="02020603050405020304" pitchFamily="18" charset="0"/>
              </a:rPr>
              <a:t>?</a:t>
            </a:r>
          </a:p>
        </p:txBody>
      </p:sp>
      <p:sp>
        <p:nvSpPr>
          <p:cNvPr id="23" name="Rectangle 6"/>
          <p:cNvSpPr>
            <a:spLocks noChangeArrowheads="1"/>
          </p:cNvSpPr>
          <p:nvPr/>
        </p:nvSpPr>
        <p:spPr bwMode="auto">
          <a:xfrm>
            <a:off x="5870807" y="851307"/>
            <a:ext cx="4572000" cy="20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en-US" altLang="en-US" sz="2000" i="1" dirty="0">
              <a:solidFill>
                <a:srgbClr val="006600"/>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Tx/>
              <a:buNone/>
            </a:pPr>
            <a:endParaRPr lang="en-US" altLang="en-US" sz="2200" i="1" dirty="0">
              <a:solidFill>
                <a:srgbClr val="006600"/>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Tx/>
              <a:buNone/>
            </a:pPr>
            <a:endParaRPr lang="en-US" altLang="en-US" sz="2000" i="1" dirty="0">
              <a:solidFill>
                <a:srgbClr val="006600"/>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Tx/>
              <a:buNone/>
            </a:pPr>
            <a:endParaRPr lang="en-US" altLang="en-US" sz="2000" i="1" dirty="0">
              <a:solidFill>
                <a:srgbClr val="006600"/>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Tx/>
              <a:buNone/>
            </a:pPr>
            <a:endParaRPr lang="en-US" altLang="en-US" sz="2000" i="1" dirty="0">
              <a:solidFill>
                <a:srgbClr val="006600"/>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Tx/>
              <a:buNone/>
            </a:pPr>
            <a:r>
              <a:rPr lang="en-US" altLang="en-US" sz="2000" i="1" dirty="0" err="1">
                <a:solidFill>
                  <a:srgbClr val="006600"/>
                </a:solidFill>
                <a:latin typeface="Times New Roman" panose="02020603050405020304" pitchFamily="18" charset="0"/>
                <a:cs typeface="Times New Roman" panose="02020603050405020304" pitchFamily="18" charset="0"/>
              </a:rPr>
              <a:t>Buồn</a:t>
            </a:r>
            <a:r>
              <a:rPr lang="en-US" altLang="en-US" sz="2000" i="1" dirty="0">
                <a:solidFill>
                  <a:srgbClr val="006600"/>
                </a:solidFill>
                <a:latin typeface="Times New Roman" panose="02020603050405020304" pitchFamily="18" charset="0"/>
                <a:cs typeface="Times New Roman" panose="02020603050405020304" pitchFamily="18" charset="0"/>
              </a:rPr>
              <a:t> </a:t>
            </a:r>
            <a:r>
              <a:rPr lang="en-US" altLang="en-US" sz="2000" i="1" dirty="0" err="1">
                <a:solidFill>
                  <a:srgbClr val="006600"/>
                </a:solidFill>
                <a:latin typeface="Times New Roman" panose="02020603050405020304" pitchFamily="18" charset="0"/>
                <a:cs typeface="Times New Roman" panose="02020603050405020304" pitchFamily="18" charset="0"/>
              </a:rPr>
              <a:t>trong</a:t>
            </a:r>
            <a:r>
              <a:rPr lang="en-US" altLang="en-US" sz="2000" i="1" dirty="0">
                <a:solidFill>
                  <a:srgbClr val="006600"/>
                </a:solidFill>
                <a:latin typeface="Times New Roman" panose="02020603050405020304" pitchFamily="18" charset="0"/>
                <a:cs typeface="Times New Roman" panose="02020603050405020304" pitchFamily="18" charset="0"/>
              </a:rPr>
              <a:t> </a:t>
            </a:r>
            <a:r>
              <a:rPr lang="en-US" altLang="en-US" sz="2000" i="1" dirty="0" err="1">
                <a:solidFill>
                  <a:srgbClr val="006600"/>
                </a:solidFill>
                <a:latin typeface="Times New Roman" panose="02020603050405020304" pitchFamily="18" charset="0"/>
                <a:cs typeface="Times New Roman" panose="02020603050405020304" pitchFamily="18" charset="0"/>
              </a:rPr>
              <a:t>nội</a:t>
            </a:r>
            <a:r>
              <a:rPr lang="en-US" altLang="en-US" sz="2000" i="1" dirty="0">
                <a:solidFill>
                  <a:srgbClr val="006600"/>
                </a:solidFill>
                <a:latin typeface="Times New Roman" panose="02020603050405020304" pitchFamily="18" charset="0"/>
                <a:cs typeface="Times New Roman" panose="02020603050405020304" pitchFamily="18" charset="0"/>
              </a:rPr>
              <a:t> </a:t>
            </a:r>
            <a:r>
              <a:rPr lang="en-US" altLang="en-US" sz="2000" i="1" dirty="0" err="1">
                <a:solidFill>
                  <a:srgbClr val="006600"/>
                </a:solidFill>
                <a:latin typeface="Times New Roman" panose="02020603050405020304" pitchFamily="18" charset="0"/>
                <a:cs typeface="Times New Roman" panose="02020603050405020304" pitchFamily="18" charset="0"/>
              </a:rPr>
              <a:t>cỏ</a:t>
            </a:r>
            <a:r>
              <a:rPr lang="en-US" altLang="en-US" sz="2000" i="1" dirty="0">
                <a:solidFill>
                  <a:srgbClr val="006600"/>
                </a:solidFill>
                <a:latin typeface="Times New Roman" panose="02020603050405020304" pitchFamily="18" charset="0"/>
                <a:cs typeface="Times New Roman" panose="02020603050405020304" pitchFamily="18" charset="0"/>
              </a:rPr>
              <a:t> </a:t>
            </a:r>
            <a:r>
              <a:rPr lang="en-US" altLang="en-US" sz="2000" i="1" dirty="0" err="1">
                <a:solidFill>
                  <a:srgbClr val="006600"/>
                </a:solidFill>
                <a:latin typeface="Times New Roman" panose="02020603050405020304" pitchFamily="18" charset="0"/>
                <a:cs typeface="Times New Roman" panose="02020603050405020304" pitchFamily="18" charset="0"/>
              </a:rPr>
              <a:t>rầu</a:t>
            </a:r>
            <a:r>
              <a:rPr lang="en-US" altLang="en-US" sz="2000" i="1" dirty="0">
                <a:solidFill>
                  <a:srgbClr val="006600"/>
                </a:solidFill>
                <a:latin typeface="Times New Roman" panose="02020603050405020304" pitchFamily="18" charset="0"/>
                <a:cs typeface="Times New Roman" panose="02020603050405020304" pitchFamily="18" charset="0"/>
              </a:rPr>
              <a:t> </a:t>
            </a:r>
            <a:r>
              <a:rPr lang="en-US" altLang="en-US" sz="2000" i="1" dirty="0" err="1">
                <a:solidFill>
                  <a:srgbClr val="006600"/>
                </a:solidFill>
                <a:latin typeface="Times New Roman" panose="02020603050405020304" pitchFamily="18" charset="0"/>
                <a:cs typeface="Times New Roman" panose="02020603050405020304" pitchFamily="18" charset="0"/>
              </a:rPr>
              <a:t>rầu</a:t>
            </a:r>
            <a:r>
              <a:rPr lang="en-US" altLang="en-US" sz="2000" i="1" dirty="0">
                <a:solidFill>
                  <a:srgbClr val="006600"/>
                </a:solidFill>
                <a:latin typeface="Times New Roman" panose="02020603050405020304" pitchFamily="18" charset="0"/>
                <a:cs typeface="Times New Roman" panose="02020603050405020304" pitchFamily="18" charset="0"/>
              </a:rPr>
              <a:t>,</a:t>
            </a:r>
          </a:p>
          <a:p>
            <a:pPr algn="ctr" eaLnBrk="1" hangingPunct="1">
              <a:lnSpc>
                <a:spcPct val="90000"/>
              </a:lnSpc>
              <a:spcBef>
                <a:spcPct val="0"/>
              </a:spcBef>
              <a:buFontTx/>
              <a:buNone/>
            </a:pPr>
            <a:r>
              <a:rPr lang="en-US" altLang="en-US" sz="2000" i="1" dirty="0" err="1">
                <a:solidFill>
                  <a:srgbClr val="006600"/>
                </a:solidFill>
                <a:latin typeface="Times New Roman" panose="02020603050405020304" pitchFamily="18" charset="0"/>
                <a:cs typeface="Times New Roman" panose="02020603050405020304" pitchFamily="18" charset="0"/>
              </a:rPr>
              <a:t>Chân</a:t>
            </a:r>
            <a:r>
              <a:rPr lang="en-US" altLang="en-US" sz="2000" i="1" dirty="0">
                <a:solidFill>
                  <a:srgbClr val="006600"/>
                </a:solidFill>
                <a:latin typeface="Times New Roman" panose="02020603050405020304" pitchFamily="18" charset="0"/>
                <a:cs typeface="Times New Roman" panose="02020603050405020304" pitchFamily="18" charset="0"/>
              </a:rPr>
              <a:t> </a:t>
            </a:r>
            <a:r>
              <a:rPr lang="en-US" altLang="en-US" sz="2000" i="1" dirty="0" err="1">
                <a:solidFill>
                  <a:srgbClr val="006600"/>
                </a:solidFill>
                <a:latin typeface="Times New Roman" panose="02020603050405020304" pitchFamily="18" charset="0"/>
                <a:cs typeface="Times New Roman" panose="02020603050405020304" pitchFamily="18" charset="0"/>
              </a:rPr>
              <a:t>mây</a:t>
            </a:r>
            <a:r>
              <a:rPr lang="en-US" altLang="en-US" sz="2000" i="1" dirty="0">
                <a:solidFill>
                  <a:srgbClr val="006600"/>
                </a:solidFill>
                <a:latin typeface="Times New Roman" panose="02020603050405020304" pitchFamily="18" charset="0"/>
                <a:cs typeface="Times New Roman" panose="02020603050405020304" pitchFamily="18" charset="0"/>
              </a:rPr>
              <a:t> </a:t>
            </a:r>
            <a:r>
              <a:rPr lang="en-US" altLang="en-US" sz="2000" i="1" dirty="0" err="1">
                <a:solidFill>
                  <a:srgbClr val="006600"/>
                </a:solidFill>
                <a:latin typeface="Times New Roman" panose="02020603050405020304" pitchFamily="18" charset="0"/>
                <a:cs typeface="Times New Roman" panose="02020603050405020304" pitchFamily="18" charset="0"/>
              </a:rPr>
              <a:t>mặt</a:t>
            </a:r>
            <a:r>
              <a:rPr lang="en-US" altLang="en-US" sz="2000" i="1" dirty="0">
                <a:solidFill>
                  <a:srgbClr val="006600"/>
                </a:solidFill>
                <a:latin typeface="Times New Roman" panose="02020603050405020304" pitchFamily="18" charset="0"/>
                <a:cs typeface="Times New Roman" panose="02020603050405020304" pitchFamily="18" charset="0"/>
              </a:rPr>
              <a:t> </a:t>
            </a:r>
            <a:r>
              <a:rPr lang="en-US" altLang="en-US" sz="2000" i="1" dirty="0" err="1">
                <a:solidFill>
                  <a:srgbClr val="006600"/>
                </a:solidFill>
                <a:latin typeface="Times New Roman" panose="02020603050405020304" pitchFamily="18" charset="0"/>
                <a:cs typeface="Times New Roman" panose="02020603050405020304" pitchFamily="18" charset="0"/>
              </a:rPr>
              <a:t>đất</a:t>
            </a:r>
            <a:r>
              <a:rPr lang="en-US" altLang="en-US" sz="2000" i="1" dirty="0">
                <a:solidFill>
                  <a:srgbClr val="006600"/>
                </a:solidFill>
                <a:latin typeface="Times New Roman" panose="02020603050405020304" pitchFamily="18" charset="0"/>
                <a:cs typeface="Times New Roman" panose="02020603050405020304" pitchFamily="18" charset="0"/>
              </a:rPr>
              <a:t> </a:t>
            </a:r>
            <a:r>
              <a:rPr lang="en-US" altLang="en-US" sz="2000" i="1" dirty="0" err="1">
                <a:solidFill>
                  <a:srgbClr val="006600"/>
                </a:solidFill>
                <a:latin typeface="Times New Roman" panose="02020603050405020304" pitchFamily="18" charset="0"/>
                <a:cs typeface="Times New Roman" panose="02020603050405020304" pitchFamily="18" charset="0"/>
              </a:rPr>
              <a:t>một</a:t>
            </a:r>
            <a:r>
              <a:rPr lang="en-US" altLang="en-US" sz="2000" i="1" dirty="0">
                <a:solidFill>
                  <a:srgbClr val="006600"/>
                </a:solidFill>
                <a:latin typeface="Times New Roman" panose="02020603050405020304" pitchFamily="18" charset="0"/>
                <a:cs typeface="Times New Roman" panose="02020603050405020304" pitchFamily="18" charset="0"/>
              </a:rPr>
              <a:t> </a:t>
            </a:r>
            <a:r>
              <a:rPr lang="en-US" altLang="en-US" sz="2000" i="1" dirty="0" err="1">
                <a:solidFill>
                  <a:srgbClr val="006600"/>
                </a:solidFill>
                <a:latin typeface="Times New Roman" panose="02020603050405020304" pitchFamily="18" charset="0"/>
                <a:cs typeface="Times New Roman" panose="02020603050405020304" pitchFamily="18" charset="0"/>
              </a:rPr>
              <a:t>màu</a:t>
            </a:r>
            <a:r>
              <a:rPr lang="en-US" altLang="en-US" sz="2000" i="1" dirty="0">
                <a:solidFill>
                  <a:srgbClr val="006600"/>
                </a:solidFill>
                <a:latin typeface="Times New Roman" panose="02020603050405020304" pitchFamily="18" charset="0"/>
                <a:cs typeface="Times New Roman" panose="02020603050405020304" pitchFamily="18" charset="0"/>
              </a:rPr>
              <a:t> </a:t>
            </a:r>
            <a:r>
              <a:rPr lang="en-US" altLang="en-US" sz="2000" i="1" dirty="0" err="1">
                <a:solidFill>
                  <a:srgbClr val="006600"/>
                </a:solidFill>
                <a:latin typeface="Times New Roman" panose="02020603050405020304" pitchFamily="18" charset="0"/>
                <a:cs typeface="Times New Roman" panose="02020603050405020304" pitchFamily="18" charset="0"/>
              </a:rPr>
              <a:t>xanh</a:t>
            </a:r>
            <a:r>
              <a:rPr lang="en-US" altLang="en-US" sz="2000" i="1" dirty="0">
                <a:solidFill>
                  <a:srgbClr val="006600"/>
                </a:solidFill>
                <a:latin typeface="Times New Roman" panose="02020603050405020304" pitchFamily="18" charset="0"/>
                <a:cs typeface="Times New Roman" panose="02020603050405020304" pitchFamily="18" charset="0"/>
              </a:rPr>
              <a:t> </a:t>
            </a:r>
            <a:r>
              <a:rPr lang="en-US" altLang="en-US" sz="2000" i="1" dirty="0" err="1">
                <a:solidFill>
                  <a:srgbClr val="006600"/>
                </a:solidFill>
                <a:latin typeface="Times New Roman" panose="02020603050405020304" pitchFamily="18" charset="0"/>
                <a:cs typeface="Times New Roman" panose="02020603050405020304" pitchFamily="18" charset="0"/>
              </a:rPr>
              <a:t>xanh</a:t>
            </a:r>
            <a:endParaRPr lang="en-US" altLang="en-US" sz="2000" i="1" dirty="0">
              <a:solidFill>
                <a:srgbClr val="006600"/>
              </a:solidFill>
              <a:latin typeface="Times New Roman" panose="02020603050405020304" pitchFamily="18" charset="0"/>
              <a:cs typeface="Times New Roman" panose="02020603050405020304" pitchFamily="18" charset="0"/>
            </a:endParaRPr>
          </a:p>
        </p:txBody>
      </p:sp>
      <p:sp>
        <p:nvSpPr>
          <p:cNvPr id="24" name="Rectangle 7"/>
          <p:cNvSpPr>
            <a:spLocks noChangeArrowheads="1"/>
          </p:cNvSpPr>
          <p:nvPr/>
        </p:nvSpPr>
        <p:spPr bwMode="auto">
          <a:xfrm>
            <a:off x="6018785" y="2770367"/>
            <a:ext cx="4572000" cy="18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en-US" altLang="en-US" sz="2000" i="1" dirty="0">
              <a:solidFill>
                <a:srgbClr val="006600"/>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Tx/>
              <a:buNone/>
            </a:pPr>
            <a:endParaRPr lang="en-US" altLang="en-US" sz="2000" i="1" dirty="0">
              <a:solidFill>
                <a:srgbClr val="006600"/>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Tx/>
              <a:buNone/>
            </a:pPr>
            <a:endParaRPr lang="en-US" altLang="en-US" sz="2000" i="1" dirty="0">
              <a:solidFill>
                <a:srgbClr val="006600"/>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Tx/>
              <a:buNone/>
            </a:pPr>
            <a:endParaRPr lang="en-US" altLang="en-US" sz="2000" i="1" dirty="0">
              <a:solidFill>
                <a:srgbClr val="006600"/>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Tx/>
              <a:buNone/>
            </a:pPr>
            <a:r>
              <a:rPr lang="en-US" altLang="en-US" sz="2200" i="1" dirty="0" err="1">
                <a:solidFill>
                  <a:srgbClr val="006600"/>
                </a:solidFill>
                <a:latin typeface="Times New Roman" panose="02020603050405020304" pitchFamily="18" charset="0"/>
                <a:cs typeface="Times New Roman" panose="02020603050405020304" pitchFamily="18" charset="0"/>
              </a:rPr>
              <a:t>Buồn</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trông</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gió</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cuốn</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mặt</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duềnh</a:t>
            </a:r>
            <a:endParaRPr lang="en-US" altLang="en-US" sz="2200" i="1" dirty="0">
              <a:solidFill>
                <a:srgbClr val="006600"/>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Tx/>
              <a:buNone/>
            </a:pPr>
            <a:r>
              <a:rPr lang="en-US" altLang="en-US" sz="2200" i="1" dirty="0" err="1">
                <a:solidFill>
                  <a:srgbClr val="006600"/>
                </a:solidFill>
                <a:latin typeface="Times New Roman" panose="02020603050405020304" pitchFamily="18" charset="0"/>
                <a:cs typeface="Times New Roman" panose="02020603050405020304" pitchFamily="18" charset="0"/>
              </a:rPr>
              <a:t>Ầm</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ầm</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tiếng</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sóng</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kêu</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quanh</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ghế</a:t>
            </a:r>
            <a:r>
              <a:rPr lang="en-US" altLang="en-US" sz="2200" i="1" dirty="0">
                <a:solidFill>
                  <a:srgbClr val="006600"/>
                </a:solidFill>
                <a:latin typeface="Times New Roman" panose="02020603050405020304" pitchFamily="18" charset="0"/>
                <a:cs typeface="Times New Roman" panose="02020603050405020304" pitchFamily="18" charset="0"/>
              </a:rPr>
              <a:t> </a:t>
            </a:r>
            <a:r>
              <a:rPr lang="en-US" altLang="en-US" sz="2200" i="1" dirty="0" err="1">
                <a:solidFill>
                  <a:srgbClr val="006600"/>
                </a:solidFill>
                <a:latin typeface="Times New Roman" panose="02020603050405020304" pitchFamily="18" charset="0"/>
                <a:cs typeface="Times New Roman" panose="02020603050405020304" pitchFamily="18" charset="0"/>
              </a:rPr>
              <a:t>ngồi</a:t>
            </a:r>
            <a:endParaRPr lang="en-US" alt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5870807" y="75805"/>
            <a:ext cx="6227750" cy="707886"/>
          </a:xfrm>
          <a:prstGeom prst="rect">
            <a:avLst/>
          </a:prstGeom>
        </p:spPr>
        <p:txBody>
          <a:bodyPr wrap="square">
            <a:spAutoFit/>
          </a:bodyPr>
          <a:lstStyle/>
          <a:p>
            <a:pPr>
              <a:spcBef>
                <a:spcPct val="50000"/>
              </a:spcBef>
              <a:buFontTx/>
              <a:buNone/>
            </a:pPr>
            <a:r>
              <a:rPr lang="vi-VN" altLang="en-US" sz="2000" b="1" dirty="0">
                <a:solidFill>
                  <a:srgbClr val="C00000"/>
                </a:solidFill>
                <a:latin typeface="Times New Roman" panose="02020603050405020304" pitchFamily="18" charset="0"/>
              </a:rPr>
              <a:t>b</a:t>
            </a:r>
            <a:r>
              <a:rPr lang="vi-VN" altLang="en-US" sz="2000" b="1" dirty="0" smtClean="0">
                <a:solidFill>
                  <a:srgbClr val="C00000"/>
                </a:solidFill>
                <a:latin typeface="Times New Roman" panose="02020603050405020304" pitchFamily="18" charset="0"/>
              </a:rPr>
              <a:t>.</a:t>
            </a:r>
            <a:r>
              <a:rPr lang="vi-VN" altLang="en-US" sz="2000" b="1" i="1" dirty="0" smtClean="0">
                <a:solidFill>
                  <a:srgbClr val="C00000"/>
                </a:solidFill>
                <a:latin typeface="Times New Roman" panose="02020603050405020304" pitchFamily="18" charset="0"/>
              </a:rPr>
              <a:t> </a:t>
            </a:r>
            <a:r>
              <a:rPr lang="vi-VN" altLang="en-US" sz="2000" b="1" dirty="0" smtClean="0">
                <a:solidFill>
                  <a:srgbClr val="C00000"/>
                </a:solidFill>
                <a:latin typeface="Times New Roman" panose="02020603050405020304" pitchFamily="18" charset="0"/>
              </a:rPr>
              <a:t>Những câu thơ tả cảnh có mối quan hệ như thế nào với việc </a:t>
            </a:r>
            <a:r>
              <a:rPr lang="vi-VN" altLang="en-US" sz="2000" b="1" dirty="0">
                <a:solidFill>
                  <a:srgbClr val="C00000"/>
                </a:solidFill>
                <a:latin typeface="Times New Roman" panose="02020603050405020304" pitchFamily="18" charset="0"/>
              </a:rPr>
              <a:t>thể hiện nội tâm nhân vật?</a:t>
            </a:r>
            <a:endParaRPr lang="en-US" altLang="en-US" sz="2400" b="1" dirty="0">
              <a:solidFill>
                <a:srgbClr val="6600CC"/>
              </a:solidFill>
              <a:latin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221311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linds(horizontal)">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3" presetClass="entr" presetSubtype="1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blinds(horizontal)">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box(in)">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blinds(horizontal)">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58" grpId="0" uiExpand="1" build="p" animBg="1"/>
      <p:bldP spid="5" grpId="0"/>
      <p:bldP spid="10" grpId="0" animBg="1"/>
      <p:bldP spid="11" grpId="0"/>
      <p:bldP spid="14" grpId="0" animBg="1"/>
      <p:bldP spid="15" grpId="0"/>
      <p:bldP spid="18" grpId="0" animBg="1"/>
      <p:bldP spid="21" grpId="0"/>
      <p:bldP spid="22" grpId="0"/>
      <p:bldP spid="4"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5543" y="0"/>
            <a:ext cx="12066457" cy="954107"/>
          </a:xfrm>
          <a:prstGeom prst="rect">
            <a:avLst/>
          </a:prstGeom>
        </p:spPr>
        <p:txBody>
          <a:bodyPr wrap="square">
            <a:spAutoFit/>
          </a:bodyPr>
          <a:lstStyle/>
          <a:p>
            <a:r>
              <a:rPr lang="vi-VN" altLang="en-US" sz="2800" b="1" dirty="0" smtClean="0">
                <a:solidFill>
                  <a:srgbClr val="C00000"/>
                </a:solidFill>
                <a:latin typeface="Times New Roman" panose="02020603050405020304" pitchFamily="18" charset="0"/>
              </a:rPr>
              <a:t>c. Tìm </a:t>
            </a:r>
            <a:r>
              <a:rPr lang="vi-VN" altLang="en-US" sz="2800" b="1" dirty="0">
                <a:solidFill>
                  <a:srgbClr val="C00000"/>
                </a:solidFill>
                <a:latin typeface="Times New Roman" panose="02020603050405020304" pitchFamily="18" charset="0"/>
              </a:rPr>
              <a:t>những câu thơ miêu tả </a:t>
            </a:r>
            <a:r>
              <a:rPr lang="vi-VN" altLang="en-US" sz="2800" b="1" dirty="0" smtClean="0">
                <a:solidFill>
                  <a:srgbClr val="C00000"/>
                </a:solidFill>
                <a:latin typeface="Times New Roman" panose="02020603050405020304" pitchFamily="18" charset="0"/>
              </a:rPr>
              <a:t>tâm trạng </a:t>
            </a:r>
            <a:r>
              <a:rPr lang="vi-VN" altLang="en-US" sz="2800" b="1" dirty="0">
                <a:solidFill>
                  <a:srgbClr val="C00000"/>
                </a:solidFill>
                <a:latin typeface="Times New Roman" panose="02020603050405020304" pitchFamily="18" charset="0"/>
              </a:rPr>
              <a:t>trong đoạn trích </a:t>
            </a:r>
            <a:r>
              <a:rPr lang="vi-VN" altLang="en-US" sz="2800" b="1" i="1" dirty="0">
                <a:solidFill>
                  <a:srgbClr val="C00000"/>
                </a:solidFill>
                <a:latin typeface="Times New Roman" panose="02020603050405020304" pitchFamily="18" charset="0"/>
              </a:rPr>
              <a:t>“Kiều ở lầu Ngưng </a:t>
            </a:r>
            <a:r>
              <a:rPr lang="vi-VN" altLang="en-US" sz="2800" b="1" i="1" smtClean="0">
                <a:solidFill>
                  <a:srgbClr val="C00000"/>
                </a:solidFill>
                <a:latin typeface="Times New Roman" panose="02020603050405020304" pitchFamily="18" charset="0"/>
              </a:rPr>
              <a:t>Bích</a:t>
            </a:r>
            <a:r>
              <a:rPr lang="vi-VN" altLang="en-US" sz="2800" b="1" i="1" smtClean="0">
                <a:solidFill>
                  <a:srgbClr val="C00000"/>
                </a:solidFill>
                <a:latin typeface="Times New Roman" panose="02020603050405020304" pitchFamily="18" charset="0"/>
              </a:rPr>
              <a:t>”</a:t>
            </a:r>
            <a:r>
              <a:rPr lang="en-US" altLang="en-US" sz="2800" b="1" i="1" smtClean="0">
                <a:solidFill>
                  <a:srgbClr val="C00000"/>
                </a:solidFill>
                <a:latin typeface="Times New Roman" panose="02020603050405020304" pitchFamily="18" charset="0"/>
              </a:rPr>
              <a:t>?</a:t>
            </a:r>
            <a:endParaRPr lang="en-US" sz="2800" dirty="0"/>
          </a:p>
        </p:txBody>
      </p:sp>
      <p:sp>
        <p:nvSpPr>
          <p:cNvPr id="59" name="Text Box 32"/>
          <p:cNvSpPr txBox="1">
            <a:spLocks noChangeArrowheads="1"/>
          </p:cNvSpPr>
          <p:nvPr/>
        </p:nvSpPr>
        <p:spPr bwMode="auto">
          <a:xfrm>
            <a:off x="7405350" y="1070882"/>
            <a:ext cx="459776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50000"/>
              </a:spcBef>
              <a:buFont typeface="Symbol" panose="05050102010706020507" pitchFamily="18" charset="2"/>
              <a:buChar char="Þ"/>
            </a:pPr>
            <a:r>
              <a:rPr lang="vi-VN" altLang="en-US" b="1" smtClean="0">
                <a:latin typeface="Times New Roman" panose="02020603050405020304" pitchFamily="18" charset="0"/>
                <a:sym typeface="Wingdings" panose="05000000000000000000" pitchFamily="2" charset="2"/>
              </a:rPr>
              <a:t>Mi</a:t>
            </a:r>
            <a:r>
              <a:rPr lang="en-US" altLang="en-US" b="1" dirty="0" err="1" smtClean="0">
                <a:latin typeface="Times New Roman" panose="02020603050405020304" pitchFamily="18" charset="0"/>
                <a:sym typeface="Wingdings" panose="05000000000000000000" pitchFamily="2" charset="2"/>
              </a:rPr>
              <a:t>êu</a:t>
            </a:r>
            <a:r>
              <a:rPr lang="en-US" altLang="en-US" b="1" dirty="0" smtClean="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tả</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nội</a:t>
            </a:r>
            <a:r>
              <a:rPr lang="en-US" altLang="en-US" b="1" dirty="0">
                <a:latin typeface="Times New Roman" panose="02020603050405020304" pitchFamily="18" charset="0"/>
                <a:sym typeface="Wingdings" panose="05000000000000000000" pitchFamily="2" charset="2"/>
              </a:rPr>
              <a:t> </a:t>
            </a:r>
            <a:r>
              <a:rPr lang="en-US" altLang="en-US" b="1" dirty="0" err="1">
                <a:latin typeface="Times New Roman" panose="02020603050405020304" pitchFamily="18" charset="0"/>
                <a:sym typeface="Wingdings" panose="05000000000000000000" pitchFamily="2" charset="2"/>
              </a:rPr>
              <a:t>tâm</a:t>
            </a:r>
            <a:endParaRPr lang="en-US" altLang="en-US" b="1" dirty="0">
              <a:latin typeface="Times New Roman" panose="02020603050405020304" pitchFamily="18" charset="0"/>
              <a:sym typeface="Wingdings" panose="05000000000000000000" pitchFamily="2" charset="2"/>
            </a:endParaRPr>
          </a:p>
          <a:p>
            <a:pPr>
              <a:spcBef>
                <a:spcPct val="50000"/>
              </a:spcBef>
              <a:buFontTx/>
              <a:buNone/>
            </a:pPr>
            <a:r>
              <a:rPr lang="en-US" altLang="en-US" b="1" dirty="0" smtClean="0">
                <a:solidFill>
                  <a:srgbClr val="FF0000"/>
                </a:solidFill>
                <a:latin typeface="Times New Roman" panose="02020603050405020304" pitchFamily="18" charset="0"/>
                <a:sym typeface="Wingdings" panose="05000000000000000000" pitchFamily="2" charset="2"/>
              </a:rPr>
              <a:t>=&gt;</a:t>
            </a:r>
            <a:r>
              <a:rPr lang="vi-VN" altLang="en-US" b="1" dirty="0" smtClean="0">
                <a:solidFill>
                  <a:srgbClr val="FF0000"/>
                </a:solidFill>
                <a:latin typeface="Times New Roman" panose="02020603050405020304" pitchFamily="18" charset="0"/>
                <a:sym typeface="Wingdings" panose="05000000000000000000" pitchFamily="2" charset="2"/>
              </a:rPr>
              <a:t> </a:t>
            </a:r>
            <a:r>
              <a:rPr lang="en-US" altLang="en-US" b="1" err="1" smtClean="0">
                <a:solidFill>
                  <a:srgbClr val="FF0000"/>
                </a:solidFill>
                <a:latin typeface="Times New Roman" panose="02020603050405020304" pitchFamily="18" charset="0"/>
                <a:sym typeface="Wingdings" panose="05000000000000000000" pitchFamily="2" charset="2"/>
              </a:rPr>
              <a:t>Miêu</a:t>
            </a:r>
            <a:r>
              <a:rPr lang="en-US" altLang="en-US" b="1" smtClean="0">
                <a:solidFill>
                  <a:srgbClr val="FF0000"/>
                </a:solidFill>
                <a:latin typeface="Times New Roman" panose="02020603050405020304" pitchFamily="18" charset="0"/>
                <a:sym typeface="Wingdings" panose="05000000000000000000" pitchFamily="2" charset="2"/>
              </a:rPr>
              <a:t> </a:t>
            </a:r>
            <a:r>
              <a:rPr lang="en-US" altLang="en-US" b="1" smtClean="0">
                <a:solidFill>
                  <a:srgbClr val="FF0000"/>
                </a:solidFill>
                <a:latin typeface="Times New Roman" panose="02020603050405020304" pitchFamily="18" charset="0"/>
                <a:sym typeface="Wingdings" panose="05000000000000000000" pitchFamily="2" charset="2"/>
              </a:rPr>
              <a:t>tả </a:t>
            </a:r>
            <a:r>
              <a:rPr lang="en-US" altLang="en-US" b="1" dirty="0" err="1">
                <a:solidFill>
                  <a:srgbClr val="FF0000"/>
                </a:solidFill>
                <a:latin typeface="Times New Roman" panose="02020603050405020304" pitchFamily="18" charset="0"/>
                <a:sym typeface="Wingdings" panose="05000000000000000000" pitchFamily="2" charset="2"/>
              </a:rPr>
              <a:t>nội</a:t>
            </a:r>
            <a:r>
              <a:rPr lang="en-US" altLang="en-US" b="1" dirty="0">
                <a:solidFill>
                  <a:srgbClr val="FF0000"/>
                </a:solidFill>
                <a:latin typeface="Times New Roman" panose="02020603050405020304" pitchFamily="18" charset="0"/>
                <a:sym typeface="Wingdings" panose="05000000000000000000" pitchFamily="2" charset="2"/>
              </a:rPr>
              <a:t> </a:t>
            </a:r>
            <a:r>
              <a:rPr lang="en-US" altLang="en-US" b="1" err="1">
                <a:solidFill>
                  <a:srgbClr val="FF0000"/>
                </a:solidFill>
                <a:latin typeface="Times New Roman" panose="02020603050405020304" pitchFamily="18" charset="0"/>
                <a:sym typeface="Wingdings" panose="05000000000000000000" pitchFamily="2" charset="2"/>
              </a:rPr>
              <a:t>tâm</a:t>
            </a:r>
            <a:r>
              <a:rPr lang="en-US" altLang="en-US" b="1">
                <a:solidFill>
                  <a:srgbClr val="FF0000"/>
                </a:solidFill>
                <a:latin typeface="Times New Roman" panose="02020603050405020304" pitchFamily="18" charset="0"/>
                <a:sym typeface="Wingdings" panose="05000000000000000000" pitchFamily="2" charset="2"/>
              </a:rPr>
              <a:t> </a:t>
            </a:r>
            <a:r>
              <a:rPr lang="en-US" altLang="en-US" b="1" smtClean="0">
                <a:solidFill>
                  <a:srgbClr val="FF0000"/>
                </a:solidFill>
                <a:latin typeface="Times New Roman" panose="02020603050405020304" pitchFamily="18" charset="0"/>
                <a:sym typeface="Wingdings" panose="05000000000000000000" pitchFamily="2" charset="2"/>
              </a:rPr>
              <a:t>tr</a:t>
            </a:r>
            <a:r>
              <a:rPr lang="vi-VN" altLang="en-US" b="1" dirty="0">
                <a:solidFill>
                  <a:srgbClr val="FF0000"/>
                </a:solidFill>
                <a:latin typeface="Times New Roman" panose="02020603050405020304" pitchFamily="18" charset="0"/>
                <a:sym typeface="Wingdings" panose="05000000000000000000" pitchFamily="2" charset="2"/>
              </a:rPr>
              <a:t>ực</a:t>
            </a:r>
            <a:r>
              <a:rPr lang="en-US" altLang="en-US" b="1" dirty="0">
                <a:solidFill>
                  <a:srgbClr val="FF0000"/>
                </a:solidFill>
                <a:latin typeface="Times New Roman" panose="02020603050405020304" pitchFamily="18" charset="0"/>
                <a:sym typeface="Wingdings" panose="05000000000000000000" pitchFamily="2" charset="2"/>
              </a:rPr>
              <a:t> </a:t>
            </a:r>
            <a:r>
              <a:rPr lang="en-US" altLang="en-US" b="1" dirty="0" err="1">
                <a:solidFill>
                  <a:srgbClr val="FF0000"/>
                </a:solidFill>
                <a:latin typeface="Times New Roman" panose="02020603050405020304" pitchFamily="18" charset="0"/>
                <a:sym typeface="Wingdings" panose="05000000000000000000" pitchFamily="2" charset="2"/>
              </a:rPr>
              <a:t>tiếp</a:t>
            </a:r>
            <a:r>
              <a:rPr lang="en-US" altLang="en-US" b="1" dirty="0">
                <a:solidFill>
                  <a:srgbClr val="FF0000"/>
                </a:solidFill>
                <a:latin typeface="Times New Roman" panose="02020603050405020304" pitchFamily="18" charset="0"/>
                <a:sym typeface="Wingdings" panose="05000000000000000000" pitchFamily="2" charset="2"/>
              </a:rPr>
              <a:t>. </a:t>
            </a:r>
          </a:p>
          <a:p>
            <a:pPr>
              <a:spcBef>
                <a:spcPct val="50000"/>
              </a:spcBef>
              <a:buFontTx/>
              <a:buNone/>
            </a:pPr>
            <a:r>
              <a:rPr lang="en-US" altLang="en-US" b="1" dirty="0" smtClean="0">
                <a:solidFill>
                  <a:srgbClr val="6600CC"/>
                </a:solidFill>
                <a:latin typeface="Times New Roman" panose="02020603050405020304" pitchFamily="18" charset="0"/>
                <a:sym typeface="Wingdings" panose="05000000000000000000" pitchFamily="2" charset="2"/>
              </a:rPr>
              <a:t>=&gt;</a:t>
            </a:r>
            <a:r>
              <a:rPr lang="vi-VN" altLang="en-US" b="1" dirty="0" smtClean="0">
                <a:solidFill>
                  <a:srgbClr val="6600CC"/>
                </a:solidFill>
                <a:latin typeface="Times New Roman" panose="02020603050405020304" pitchFamily="18" charset="0"/>
                <a:sym typeface="Wingdings" panose="05000000000000000000" pitchFamily="2" charset="2"/>
              </a:rPr>
              <a:t> </a:t>
            </a:r>
            <a:r>
              <a:rPr lang="en-US" altLang="en-US" b="1" dirty="0" err="1" smtClean="0">
                <a:solidFill>
                  <a:srgbClr val="6600CC"/>
                </a:solidFill>
                <a:latin typeface="Times New Roman" panose="02020603050405020304" pitchFamily="18" charset="0"/>
                <a:sym typeface="Wingdings" panose="05000000000000000000" pitchFamily="2" charset="2"/>
              </a:rPr>
              <a:t>Đối</a:t>
            </a:r>
            <a:r>
              <a:rPr lang="en-US" altLang="en-US" b="1" dirty="0" smtClean="0">
                <a:solidFill>
                  <a:srgbClr val="6600CC"/>
                </a:solidFill>
                <a:latin typeface="Times New Roman" panose="02020603050405020304" pitchFamily="18" charset="0"/>
                <a:sym typeface="Wingdings" panose="05000000000000000000" pitchFamily="2" charset="2"/>
              </a:rPr>
              <a:t> </a:t>
            </a:r>
            <a:r>
              <a:rPr lang="en-US" altLang="en-US" b="1" dirty="0">
                <a:solidFill>
                  <a:srgbClr val="6600CC"/>
                </a:solidFill>
                <a:latin typeface="Times New Roman" panose="02020603050405020304" pitchFamily="18" charset="0"/>
                <a:sym typeface="Wingdings" panose="05000000000000000000" pitchFamily="2" charset="2"/>
              </a:rPr>
              <a:t>t</a:t>
            </a:r>
            <a:r>
              <a:rPr lang="vi-VN" altLang="en-US" b="1" dirty="0">
                <a:solidFill>
                  <a:srgbClr val="6600CC"/>
                </a:solidFill>
                <a:latin typeface="Times New Roman" panose="02020603050405020304" pitchFamily="18" charset="0"/>
                <a:sym typeface="Wingdings" panose="05000000000000000000" pitchFamily="2" charset="2"/>
              </a:rPr>
              <a:t>ượng</a:t>
            </a:r>
            <a:r>
              <a:rPr lang="en-US" altLang="en-US" b="1" dirty="0">
                <a:solidFill>
                  <a:srgbClr val="6600CC"/>
                </a:solidFill>
                <a:latin typeface="Times New Roman" panose="02020603050405020304" pitchFamily="18" charset="0"/>
                <a:sym typeface="Wingdings" panose="05000000000000000000" pitchFamily="2" charset="2"/>
              </a:rPr>
              <a:t> </a:t>
            </a:r>
            <a:r>
              <a:rPr lang="en-US" altLang="en-US" b="1" dirty="0" err="1">
                <a:solidFill>
                  <a:srgbClr val="6600CC"/>
                </a:solidFill>
                <a:latin typeface="Times New Roman" panose="02020603050405020304" pitchFamily="18" charset="0"/>
                <a:sym typeface="Wingdings" panose="05000000000000000000" pitchFamily="2" charset="2"/>
              </a:rPr>
              <a:t>miêu</a:t>
            </a:r>
            <a:r>
              <a:rPr lang="en-US" altLang="en-US" b="1" dirty="0">
                <a:solidFill>
                  <a:srgbClr val="6600CC"/>
                </a:solidFill>
                <a:latin typeface="Times New Roman" panose="02020603050405020304" pitchFamily="18" charset="0"/>
                <a:sym typeface="Wingdings" panose="05000000000000000000" pitchFamily="2" charset="2"/>
              </a:rPr>
              <a:t> </a:t>
            </a:r>
            <a:r>
              <a:rPr lang="en-US" altLang="en-US" b="1" dirty="0" err="1">
                <a:solidFill>
                  <a:srgbClr val="6600CC"/>
                </a:solidFill>
                <a:latin typeface="Times New Roman" panose="02020603050405020304" pitchFamily="18" charset="0"/>
                <a:sym typeface="Wingdings" panose="05000000000000000000" pitchFamily="2" charset="2"/>
              </a:rPr>
              <a:t>tả</a:t>
            </a:r>
            <a:r>
              <a:rPr lang="en-US" altLang="en-US" b="1" dirty="0">
                <a:solidFill>
                  <a:srgbClr val="6600CC"/>
                </a:solidFill>
                <a:latin typeface="Times New Roman" panose="02020603050405020304" pitchFamily="18" charset="0"/>
                <a:sym typeface="Wingdings" panose="05000000000000000000" pitchFamily="2" charset="2"/>
              </a:rPr>
              <a:t> </a:t>
            </a:r>
            <a:r>
              <a:rPr lang="en-US" altLang="en-US" b="1" dirty="0" err="1">
                <a:solidFill>
                  <a:srgbClr val="6600CC"/>
                </a:solidFill>
                <a:latin typeface="Times New Roman" panose="02020603050405020304" pitchFamily="18" charset="0"/>
                <a:sym typeface="Wingdings" panose="05000000000000000000" pitchFamily="2" charset="2"/>
              </a:rPr>
              <a:t>không</a:t>
            </a:r>
            <a:r>
              <a:rPr lang="en-US" altLang="en-US" b="1" dirty="0">
                <a:solidFill>
                  <a:srgbClr val="6600CC"/>
                </a:solidFill>
                <a:latin typeface="Times New Roman" panose="02020603050405020304" pitchFamily="18" charset="0"/>
                <a:sym typeface="Wingdings" panose="05000000000000000000" pitchFamily="2" charset="2"/>
              </a:rPr>
              <a:t> </a:t>
            </a:r>
            <a:r>
              <a:rPr lang="en-US" altLang="en-US" b="1" dirty="0" err="1">
                <a:solidFill>
                  <a:srgbClr val="6600CC"/>
                </a:solidFill>
                <a:latin typeface="Times New Roman" panose="02020603050405020304" pitchFamily="18" charset="0"/>
                <a:sym typeface="Wingdings" panose="05000000000000000000" pitchFamily="2" charset="2"/>
              </a:rPr>
              <a:t>quan</a:t>
            </a:r>
            <a:r>
              <a:rPr lang="en-US" altLang="en-US" b="1" dirty="0">
                <a:solidFill>
                  <a:srgbClr val="6600CC"/>
                </a:solidFill>
                <a:latin typeface="Times New Roman" panose="02020603050405020304" pitchFamily="18" charset="0"/>
                <a:sym typeface="Wingdings" panose="05000000000000000000" pitchFamily="2" charset="2"/>
              </a:rPr>
              <a:t> </a:t>
            </a:r>
            <a:r>
              <a:rPr lang="en-US" altLang="en-US" b="1" dirty="0" err="1">
                <a:solidFill>
                  <a:srgbClr val="6600CC"/>
                </a:solidFill>
                <a:latin typeface="Times New Roman" panose="02020603050405020304" pitchFamily="18" charset="0"/>
                <a:sym typeface="Wingdings" panose="05000000000000000000" pitchFamily="2" charset="2"/>
              </a:rPr>
              <a:t>sát</a:t>
            </a:r>
            <a:r>
              <a:rPr lang="en-US" altLang="en-US" b="1" dirty="0">
                <a:solidFill>
                  <a:srgbClr val="6600CC"/>
                </a:solidFill>
                <a:latin typeface="Times New Roman" panose="02020603050405020304" pitchFamily="18" charset="0"/>
                <a:sym typeface="Wingdings" panose="05000000000000000000" pitchFamily="2" charset="2"/>
              </a:rPr>
              <a:t> </a:t>
            </a:r>
            <a:r>
              <a:rPr lang="vi-VN" altLang="en-US" b="1" dirty="0">
                <a:solidFill>
                  <a:srgbClr val="6600CC"/>
                </a:solidFill>
                <a:latin typeface="Times New Roman" panose="02020603050405020304" pitchFamily="18" charset="0"/>
                <a:sym typeface="Wingdings" panose="05000000000000000000" pitchFamily="2" charset="2"/>
              </a:rPr>
              <a:t>được</a:t>
            </a:r>
            <a:r>
              <a:rPr lang="en-US" altLang="en-US" b="1" dirty="0">
                <a:solidFill>
                  <a:srgbClr val="6600CC"/>
                </a:solidFill>
                <a:latin typeface="Times New Roman" panose="02020603050405020304" pitchFamily="18" charset="0"/>
                <a:sym typeface="Wingdings" panose="05000000000000000000" pitchFamily="2" charset="2"/>
              </a:rPr>
              <a:t> </a:t>
            </a:r>
            <a:r>
              <a:rPr lang="en-US" altLang="en-US" b="1" dirty="0" err="1">
                <a:solidFill>
                  <a:srgbClr val="6600CC"/>
                </a:solidFill>
                <a:latin typeface="Times New Roman" panose="02020603050405020304" pitchFamily="18" charset="0"/>
                <a:sym typeface="Wingdings" panose="05000000000000000000" pitchFamily="2" charset="2"/>
              </a:rPr>
              <a:t>trực</a:t>
            </a:r>
            <a:r>
              <a:rPr lang="en-US" altLang="en-US" b="1" dirty="0">
                <a:solidFill>
                  <a:srgbClr val="6600CC"/>
                </a:solidFill>
                <a:latin typeface="Times New Roman" panose="02020603050405020304" pitchFamily="18" charset="0"/>
                <a:sym typeface="Wingdings" panose="05000000000000000000" pitchFamily="2" charset="2"/>
              </a:rPr>
              <a:t> </a:t>
            </a:r>
            <a:r>
              <a:rPr lang="en-US" altLang="en-US" b="1" dirty="0" err="1">
                <a:solidFill>
                  <a:srgbClr val="6600CC"/>
                </a:solidFill>
                <a:latin typeface="Times New Roman" panose="02020603050405020304" pitchFamily="18" charset="0"/>
                <a:sym typeface="Wingdings" panose="05000000000000000000" pitchFamily="2" charset="2"/>
              </a:rPr>
              <a:t>tiếp</a:t>
            </a:r>
            <a:r>
              <a:rPr lang="en-US" altLang="en-US" b="1" dirty="0">
                <a:solidFill>
                  <a:srgbClr val="6600CC"/>
                </a:solidFill>
                <a:latin typeface="Times New Roman" panose="02020603050405020304" pitchFamily="18" charset="0"/>
                <a:sym typeface="Wingdings" panose="05000000000000000000" pitchFamily="2" charset="2"/>
              </a:rPr>
              <a:t> </a:t>
            </a:r>
            <a:r>
              <a:rPr lang="en-US" altLang="en-US" b="1" dirty="0" err="1">
                <a:solidFill>
                  <a:srgbClr val="6600CC"/>
                </a:solidFill>
                <a:latin typeface="Times New Roman" panose="02020603050405020304" pitchFamily="18" charset="0"/>
                <a:sym typeface="Wingdings" panose="05000000000000000000" pitchFamily="2" charset="2"/>
              </a:rPr>
              <a:t>từ</a:t>
            </a:r>
            <a:r>
              <a:rPr lang="en-US" altLang="en-US" b="1" dirty="0">
                <a:solidFill>
                  <a:srgbClr val="6600CC"/>
                </a:solidFill>
                <a:latin typeface="Times New Roman" panose="02020603050405020304" pitchFamily="18" charset="0"/>
                <a:sym typeface="Wingdings" panose="05000000000000000000" pitchFamily="2" charset="2"/>
              </a:rPr>
              <a:t> </a:t>
            </a:r>
            <a:r>
              <a:rPr lang="en-US" altLang="en-US" b="1" dirty="0" err="1">
                <a:solidFill>
                  <a:srgbClr val="6600CC"/>
                </a:solidFill>
                <a:latin typeface="Times New Roman" panose="02020603050405020304" pitchFamily="18" charset="0"/>
                <a:sym typeface="Wingdings" panose="05000000000000000000" pitchFamily="2" charset="2"/>
              </a:rPr>
              <a:t>bên</a:t>
            </a:r>
            <a:r>
              <a:rPr lang="en-US" altLang="en-US" b="1" dirty="0">
                <a:solidFill>
                  <a:srgbClr val="6600CC"/>
                </a:solidFill>
                <a:latin typeface="Times New Roman" panose="02020603050405020304" pitchFamily="18" charset="0"/>
                <a:sym typeface="Wingdings" panose="05000000000000000000" pitchFamily="2" charset="2"/>
              </a:rPr>
              <a:t> </a:t>
            </a:r>
            <a:r>
              <a:rPr lang="en-US" altLang="en-US" b="1" dirty="0" err="1" smtClean="0">
                <a:solidFill>
                  <a:srgbClr val="6600CC"/>
                </a:solidFill>
                <a:latin typeface="Times New Roman" panose="02020603050405020304" pitchFamily="18" charset="0"/>
                <a:sym typeface="Wingdings" panose="05000000000000000000" pitchFamily="2" charset="2"/>
              </a:rPr>
              <a:t>ngoài</a:t>
            </a:r>
            <a:r>
              <a:rPr lang="en-US" altLang="en-US" b="1" dirty="0" smtClean="0">
                <a:solidFill>
                  <a:srgbClr val="6600CC"/>
                </a:solidFill>
                <a:latin typeface="Times New Roman" panose="02020603050405020304" pitchFamily="18" charset="0"/>
                <a:sym typeface="Wingdings" panose="05000000000000000000" pitchFamily="2" charset="2"/>
              </a:rPr>
              <a:t>.</a:t>
            </a:r>
            <a:endParaRPr lang="en-US" altLang="en-US" b="1" dirty="0">
              <a:solidFill>
                <a:srgbClr val="6600CC"/>
              </a:solidFill>
              <a:latin typeface="Times New Roman" panose="02020603050405020304" pitchFamily="18" charset="0"/>
              <a:sym typeface="Wingdings" panose="05000000000000000000" pitchFamily="2" charset="2"/>
            </a:endParaRPr>
          </a:p>
          <a:p>
            <a:pPr>
              <a:spcBef>
                <a:spcPct val="50000"/>
              </a:spcBef>
              <a:buFontTx/>
              <a:buNone/>
            </a:pPr>
            <a:endParaRPr lang="en-US" altLang="en-US" sz="2800" b="1" dirty="0">
              <a:solidFill>
                <a:srgbClr val="6600CC"/>
              </a:solidFill>
              <a:latin typeface="Times New Roman" panose="02020603050405020304" pitchFamily="18" charset="0"/>
            </a:endParaRPr>
          </a:p>
        </p:txBody>
      </p:sp>
      <p:sp>
        <p:nvSpPr>
          <p:cNvPr id="60" name="Rectangle 3"/>
          <p:cNvSpPr txBox="1">
            <a:spLocks noChangeArrowheads="1"/>
          </p:cNvSpPr>
          <p:nvPr/>
        </p:nvSpPr>
        <p:spPr>
          <a:xfrm>
            <a:off x="283334" y="1070882"/>
            <a:ext cx="6774287" cy="4106426"/>
          </a:xfrm>
          <a:prstGeom prst="rect">
            <a:avLst/>
          </a:prstGeom>
          <a:solidFill>
            <a:srgbClr val="E7F6FF"/>
          </a:solidFill>
          <a:ln>
            <a:solidFill>
              <a:srgbClr val="006600"/>
            </a:solidFill>
            <a:miter lim="800000"/>
            <a:headEnd/>
            <a:tailEn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i="1" dirty="0" err="1" smtClean="0">
                <a:solidFill>
                  <a:srgbClr val="006600"/>
                </a:solidFill>
              </a:rPr>
              <a:t>Tưởng</a:t>
            </a:r>
            <a:r>
              <a:rPr lang="en-US" altLang="en-US" i="1" dirty="0" smtClean="0">
                <a:solidFill>
                  <a:srgbClr val="006600"/>
                </a:solidFill>
              </a:rPr>
              <a:t> </a:t>
            </a:r>
            <a:r>
              <a:rPr lang="en-US" altLang="en-US" i="1" dirty="0" err="1" smtClean="0">
                <a:solidFill>
                  <a:srgbClr val="006600"/>
                </a:solidFill>
              </a:rPr>
              <a:t>người</a:t>
            </a:r>
            <a:r>
              <a:rPr lang="en-US" altLang="en-US" i="1" dirty="0" smtClean="0">
                <a:solidFill>
                  <a:srgbClr val="006600"/>
                </a:solidFill>
              </a:rPr>
              <a:t> </a:t>
            </a:r>
            <a:r>
              <a:rPr lang="en-US" altLang="en-US" i="1" dirty="0" err="1" smtClean="0">
                <a:solidFill>
                  <a:srgbClr val="006600"/>
                </a:solidFill>
              </a:rPr>
              <a:t>dưới</a:t>
            </a:r>
            <a:r>
              <a:rPr lang="en-US" altLang="en-US" i="1" dirty="0" smtClean="0">
                <a:solidFill>
                  <a:srgbClr val="006600"/>
                </a:solidFill>
              </a:rPr>
              <a:t> </a:t>
            </a:r>
            <a:r>
              <a:rPr lang="en-US" altLang="en-US" i="1" dirty="0" err="1" smtClean="0">
                <a:solidFill>
                  <a:srgbClr val="006600"/>
                </a:solidFill>
              </a:rPr>
              <a:t>nguyệt</a:t>
            </a:r>
            <a:r>
              <a:rPr lang="en-US" altLang="en-US" i="1" dirty="0" smtClean="0">
                <a:solidFill>
                  <a:srgbClr val="006600"/>
                </a:solidFill>
              </a:rPr>
              <a:t> </a:t>
            </a:r>
            <a:r>
              <a:rPr lang="en-US" altLang="en-US" i="1" dirty="0" err="1" smtClean="0">
                <a:solidFill>
                  <a:srgbClr val="006600"/>
                </a:solidFill>
              </a:rPr>
              <a:t>chén</a:t>
            </a:r>
            <a:r>
              <a:rPr lang="en-US" altLang="en-US" i="1" dirty="0" smtClean="0">
                <a:solidFill>
                  <a:srgbClr val="006600"/>
                </a:solidFill>
              </a:rPr>
              <a:t> </a:t>
            </a:r>
            <a:r>
              <a:rPr lang="en-US" altLang="en-US" i="1" dirty="0" err="1" smtClean="0">
                <a:solidFill>
                  <a:srgbClr val="006600"/>
                </a:solidFill>
              </a:rPr>
              <a:t>đồng</a:t>
            </a:r>
            <a:r>
              <a:rPr lang="en-US" altLang="en-US" i="1" dirty="0" smtClean="0">
                <a:solidFill>
                  <a:srgbClr val="006600"/>
                </a:solidFill>
              </a:rPr>
              <a:t>,</a:t>
            </a:r>
          </a:p>
          <a:p>
            <a:pPr algn="ctr">
              <a:buFontTx/>
              <a:buNone/>
            </a:pPr>
            <a:r>
              <a:rPr lang="en-US" altLang="en-US" i="1" dirty="0" smtClean="0">
                <a:solidFill>
                  <a:srgbClr val="006600"/>
                </a:solidFill>
              </a:rPr>
              <a:t>Tin </a:t>
            </a:r>
            <a:r>
              <a:rPr lang="en-US" altLang="en-US" i="1" dirty="0" err="1" smtClean="0">
                <a:solidFill>
                  <a:srgbClr val="006600"/>
                </a:solidFill>
              </a:rPr>
              <a:t>sương</a:t>
            </a:r>
            <a:r>
              <a:rPr lang="en-US" altLang="en-US" i="1" dirty="0" smtClean="0">
                <a:solidFill>
                  <a:srgbClr val="006600"/>
                </a:solidFill>
              </a:rPr>
              <a:t> </a:t>
            </a:r>
            <a:r>
              <a:rPr lang="en-US" altLang="en-US" i="1" dirty="0" err="1" smtClean="0">
                <a:solidFill>
                  <a:srgbClr val="006600"/>
                </a:solidFill>
              </a:rPr>
              <a:t>luống</a:t>
            </a:r>
            <a:r>
              <a:rPr lang="en-US" altLang="en-US" i="1" dirty="0" smtClean="0">
                <a:solidFill>
                  <a:srgbClr val="006600"/>
                </a:solidFill>
              </a:rPr>
              <a:t> </a:t>
            </a:r>
            <a:r>
              <a:rPr lang="en-US" altLang="en-US" i="1" dirty="0" err="1" smtClean="0">
                <a:solidFill>
                  <a:srgbClr val="006600"/>
                </a:solidFill>
              </a:rPr>
              <a:t>những</a:t>
            </a:r>
            <a:r>
              <a:rPr lang="en-US" altLang="en-US" i="1" dirty="0" smtClean="0">
                <a:solidFill>
                  <a:srgbClr val="006600"/>
                </a:solidFill>
              </a:rPr>
              <a:t> </a:t>
            </a:r>
            <a:r>
              <a:rPr lang="en-US" altLang="en-US" i="1" dirty="0" err="1" smtClean="0">
                <a:solidFill>
                  <a:srgbClr val="006600"/>
                </a:solidFill>
              </a:rPr>
              <a:t>rày</a:t>
            </a:r>
            <a:r>
              <a:rPr lang="en-US" altLang="en-US" i="1" dirty="0" smtClean="0">
                <a:solidFill>
                  <a:srgbClr val="006600"/>
                </a:solidFill>
              </a:rPr>
              <a:t> </a:t>
            </a:r>
            <a:r>
              <a:rPr lang="en-US" altLang="en-US" i="1" dirty="0" err="1" smtClean="0">
                <a:solidFill>
                  <a:srgbClr val="006600"/>
                </a:solidFill>
              </a:rPr>
              <a:t>trông</a:t>
            </a:r>
            <a:r>
              <a:rPr lang="en-US" altLang="en-US" i="1" dirty="0" smtClean="0">
                <a:solidFill>
                  <a:srgbClr val="006600"/>
                </a:solidFill>
              </a:rPr>
              <a:t> </a:t>
            </a:r>
            <a:r>
              <a:rPr lang="en-US" altLang="en-US" i="1" dirty="0" err="1" smtClean="0">
                <a:solidFill>
                  <a:srgbClr val="006600"/>
                </a:solidFill>
              </a:rPr>
              <a:t>mai</a:t>
            </a:r>
            <a:r>
              <a:rPr lang="en-US" altLang="en-US" i="1" dirty="0" smtClean="0">
                <a:solidFill>
                  <a:srgbClr val="006600"/>
                </a:solidFill>
              </a:rPr>
              <a:t> </a:t>
            </a:r>
            <a:r>
              <a:rPr lang="en-US" altLang="en-US" i="1" dirty="0" err="1" smtClean="0">
                <a:solidFill>
                  <a:srgbClr val="006600"/>
                </a:solidFill>
              </a:rPr>
              <a:t>chờ</a:t>
            </a:r>
            <a:r>
              <a:rPr lang="en-US" altLang="en-US" i="1" dirty="0" smtClean="0">
                <a:solidFill>
                  <a:srgbClr val="006600"/>
                </a:solidFill>
              </a:rPr>
              <a:t>.</a:t>
            </a:r>
          </a:p>
          <a:p>
            <a:pPr algn="ctr">
              <a:buFontTx/>
              <a:buNone/>
            </a:pPr>
            <a:r>
              <a:rPr lang="en-US" altLang="en-US" i="1" dirty="0" err="1" smtClean="0">
                <a:solidFill>
                  <a:srgbClr val="006600"/>
                </a:solidFill>
              </a:rPr>
              <a:t>Bên</a:t>
            </a:r>
            <a:r>
              <a:rPr lang="en-US" altLang="en-US" i="1" dirty="0" smtClean="0">
                <a:solidFill>
                  <a:srgbClr val="006600"/>
                </a:solidFill>
              </a:rPr>
              <a:t> </a:t>
            </a:r>
            <a:r>
              <a:rPr lang="en-US" altLang="en-US" i="1" dirty="0" err="1" smtClean="0">
                <a:solidFill>
                  <a:srgbClr val="006600"/>
                </a:solidFill>
              </a:rPr>
              <a:t>trời</a:t>
            </a:r>
            <a:r>
              <a:rPr lang="en-US" altLang="en-US" i="1" dirty="0" smtClean="0">
                <a:solidFill>
                  <a:srgbClr val="006600"/>
                </a:solidFill>
              </a:rPr>
              <a:t> </a:t>
            </a:r>
            <a:r>
              <a:rPr lang="en-US" altLang="en-US" i="1" dirty="0" err="1" smtClean="0">
                <a:solidFill>
                  <a:srgbClr val="006600"/>
                </a:solidFill>
              </a:rPr>
              <a:t>góc</a:t>
            </a:r>
            <a:r>
              <a:rPr lang="en-US" altLang="en-US" i="1" dirty="0" smtClean="0">
                <a:solidFill>
                  <a:srgbClr val="006600"/>
                </a:solidFill>
              </a:rPr>
              <a:t> </a:t>
            </a:r>
            <a:r>
              <a:rPr lang="en-US" altLang="en-US" i="1" dirty="0" err="1" smtClean="0">
                <a:solidFill>
                  <a:srgbClr val="006600"/>
                </a:solidFill>
              </a:rPr>
              <a:t>bể</a:t>
            </a:r>
            <a:r>
              <a:rPr lang="en-US" altLang="en-US" i="1" dirty="0" smtClean="0">
                <a:solidFill>
                  <a:srgbClr val="006600"/>
                </a:solidFill>
              </a:rPr>
              <a:t> </a:t>
            </a:r>
            <a:r>
              <a:rPr lang="en-US" altLang="en-US" i="1" dirty="0" err="1" smtClean="0">
                <a:solidFill>
                  <a:srgbClr val="006600"/>
                </a:solidFill>
              </a:rPr>
              <a:t>bơ</a:t>
            </a:r>
            <a:r>
              <a:rPr lang="en-US" altLang="en-US" i="1" dirty="0" smtClean="0">
                <a:solidFill>
                  <a:srgbClr val="006600"/>
                </a:solidFill>
              </a:rPr>
              <a:t> </a:t>
            </a:r>
            <a:r>
              <a:rPr lang="en-US" altLang="en-US" i="1" dirty="0" err="1" smtClean="0">
                <a:solidFill>
                  <a:srgbClr val="006600"/>
                </a:solidFill>
              </a:rPr>
              <a:t>vơ</a:t>
            </a:r>
            <a:r>
              <a:rPr lang="en-US" altLang="en-US" i="1" dirty="0" smtClean="0">
                <a:solidFill>
                  <a:srgbClr val="006600"/>
                </a:solidFill>
              </a:rPr>
              <a:t>,</a:t>
            </a:r>
          </a:p>
          <a:p>
            <a:pPr algn="ctr">
              <a:buFontTx/>
              <a:buNone/>
            </a:pPr>
            <a:r>
              <a:rPr lang="en-US" altLang="en-US" i="1" dirty="0" err="1" smtClean="0">
                <a:solidFill>
                  <a:srgbClr val="006600"/>
                </a:solidFill>
              </a:rPr>
              <a:t>Tấm</a:t>
            </a:r>
            <a:r>
              <a:rPr lang="en-US" altLang="en-US" i="1" dirty="0" smtClean="0">
                <a:solidFill>
                  <a:srgbClr val="006600"/>
                </a:solidFill>
              </a:rPr>
              <a:t> son </a:t>
            </a:r>
            <a:r>
              <a:rPr lang="en-US" altLang="en-US" i="1" dirty="0" err="1" smtClean="0">
                <a:solidFill>
                  <a:srgbClr val="006600"/>
                </a:solidFill>
              </a:rPr>
              <a:t>gột</a:t>
            </a:r>
            <a:r>
              <a:rPr lang="en-US" altLang="en-US" i="1" dirty="0" smtClean="0">
                <a:solidFill>
                  <a:srgbClr val="006600"/>
                </a:solidFill>
              </a:rPr>
              <a:t> </a:t>
            </a:r>
            <a:r>
              <a:rPr lang="en-US" altLang="en-US" i="1" dirty="0" err="1" smtClean="0">
                <a:solidFill>
                  <a:srgbClr val="006600"/>
                </a:solidFill>
              </a:rPr>
              <a:t>rửa</a:t>
            </a:r>
            <a:r>
              <a:rPr lang="en-US" altLang="en-US" i="1" dirty="0" smtClean="0">
                <a:solidFill>
                  <a:srgbClr val="006600"/>
                </a:solidFill>
              </a:rPr>
              <a:t> </a:t>
            </a:r>
            <a:r>
              <a:rPr lang="en-US" altLang="en-US" i="1" dirty="0" err="1" smtClean="0">
                <a:solidFill>
                  <a:srgbClr val="006600"/>
                </a:solidFill>
              </a:rPr>
              <a:t>bao</a:t>
            </a:r>
            <a:r>
              <a:rPr lang="en-US" altLang="en-US" i="1" dirty="0" smtClean="0">
                <a:solidFill>
                  <a:srgbClr val="006600"/>
                </a:solidFill>
              </a:rPr>
              <a:t> </a:t>
            </a:r>
            <a:r>
              <a:rPr lang="en-US" altLang="en-US" i="1" dirty="0" err="1" smtClean="0">
                <a:solidFill>
                  <a:srgbClr val="006600"/>
                </a:solidFill>
              </a:rPr>
              <a:t>giờ</a:t>
            </a:r>
            <a:r>
              <a:rPr lang="en-US" altLang="en-US" i="1" dirty="0" smtClean="0">
                <a:solidFill>
                  <a:srgbClr val="006600"/>
                </a:solidFill>
              </a:rPr>
              <a:t> </a:t>
            </a:r>
            <a:r>
              <a:rPr lang="en-US" altLang="en-US" i="1" dirty="0" err="1" smtClean="0">
                <a:solidFill>
                  <a:srgbClr val="006600"/>
                </a:solidFill>
              </a:rPr>
              <a:t>cho</a:t>
            </a:r>
            <a:r>
              <a:rPr lang="en-US" altLang="en-US" i="1" dirty="0" smtClean="0">
                <a:solidFill>
                  <a:srgbClr val="006600"/>
                </a:solidFill>
              </a:rPr>
              <a:t> </a:t>
            </a:r>
            <a:r>
              <a:rPr lang="en-US" altLang="en-US" i="1" dirty="0" err="1" smtClean="0">
                <a:solidFill>
                  <a:srgbClr val="006600"/>
                </a:solidFill>
              </a:rPr>
              <a:t>phai</a:t>
            </a:r>
            <a:r>
              <a:rPr lang="en-US" altLang="en-US" i="1" dirty="0" smtClean="0">
                <a:solidFill>
                  <a:srgbClr val="006600"/>
                </a:solidFill>
              </a:rPr>
              <a:t>.</a:t>
            </a:r>
          </a:p>
          <a:p>
            <a:pPr algn="ctr">
              <a:buFontTx/>
              <a:buNone/>
            </a:pPr>
            <a:r>
              <a:rPr lang="en-US" altLang="en-US" i="1" dirty="0" err="1" smtClean="0">
                <a:solidFill>
                  <a:srgbClr val="006600"/>
                </a:solidFill>
              </a:rPr>
              <a:t>Xót</a:t>
            </a:r>
            <a:r>
              <a:rPr lang="en-US" altLang="en-US" i="1" dirty="0" smtClean="0">
                <a:solidFill>
                  <a:srgbClr val="006600"/>
                </a:solidFill>
              </a:rPr>
              <a:t> </a:t>
            </a:r>
            <a:r>
              <a:rPr lang="en-US" altLang="en-US" i="1" dirty="0" err="1" smtClean="0">
                <a:solidFill>
                  <a:srgbClr val="006600"/>
                </a:solidFill>
              </a:rPr>
              <a:t>người</a:t>
            </a:r>
            <a:r>
              <a:rPr lang="en-US" altLang="en-US" i="1" dirty="0" smtClean="0">
                <a:solidFill>
                  <a:srgbClr val="006600"/>
                </a:solidFill>
              </a:rPr>
              <a:t> </a:t>
            </a:r>
            <a:r>
              <a:rPr lang="en-US" altLang="en-US" i="1" dirty="0" err="1" smtClean="0">
                <a:solidFill>
                  <a:srgbClr val="006600"/>
                </a:solidFill>
              </a:rPr>
              <a:t>tựa</a:t>
            </a:r>
            <a:r>
              <a:rPr lang="en-US" altLang="en-US" i="1" dirty="0" smtClean="0">
                <a:solidFill>
                  <a:srgbClr val="006600"/>
                </a:solidFill>
              </a:rPr>
              <a:t> </a:t>
            </a:r>
            <a:r>
              <a:rPr lang="en-US" altLang="en-US" i="1" dirty="0" err="1" smtClean="0">
                <a:solidFill>
                  <a:srgbClr val="006600"/>
                </a:solidFill>
              </a:rPr>
              <a:t>cửa</a:t>
            </a:r>
            <a:r>
              <a:rPr lang="en-US" altLang="en-US" i="1" dirty="0" smtClean="0">
                <a:solidFill>
                  <a:srgbClr val="006600"/>
                </a:solidFill>
              </a:rPr>
              <a:t> </a:t>
            </a:r>
            <a:r>
              <a:rPr lang="en-US" altLang="en-US" i="1" dirty="0" err="1" smtClean="0">
                <a:solidFill>
                  <a:srgbClr val="006600"/>
                </a:solidFill>
              </a:rPr>
              <a:t>hôm</a:t>
            </a:r>
            <a:r>
              <a:rPr lang="en-US" altLang="en-US" i="1" dirty="0" smtClean="0">
                <a:solidFill>
                  <a:srgbClr val="006600"/>
                </a:solidFill>
              </a:rPr>
              <a:t> </a:t>
            </a:r>
            <a:r>
              <a:rPr lang="en-US" altLang="en-US" i="1" dirty="0" err="1" smtClean="0">
                <a:solidFill>
                  <a:srgbClr val="006600"/>
                </a:solidFill>
              </a:rPr>
              <a:t>mai</a:t>
            </a:r>
            <a:r>
              <a:rPr lang="en-US" altLang="en-US" i="1" dirty="0" smtClean="0">
                <a:solidFill>
                  <a:srgbClr val="006600"/>
                </a:solidFill>
              </a:rPr>
              <a:t>,</a:t>
            </a:r>
          </a:p>
          <a:p>
            <a:pPr algn="ctr">
              <a:buFontTx/>
              <a:buNone/>
            </a:pPr>
            <a:r>
              <a:rPr lang="en-US" altLang="en-US" i="1" dirty="0" err="1" smtClean="0">
                <a:solidFill>
                  <a:srgbClr val="006600"/>
                </a:solidFill>
              </a:rPr>
              <a:t>Quạt</a:t>
            </a:r>
            <a:r>
              <a:rPr lang="en-US" altLang="en-US" i="1" dirty="0" smtClean="0">
                <a:solidFill>
                  <a:srgbClr val="006600"/>
                </a:solidFill>
              </a:rPr>
              <a:t> </a:t>
            </a:r>
            <a:r>
              <a:rPr lang="en-US" altLang="en-US" i="1" dirty="0" err="1" smtClean="0">
                <a:solidFill>
                  <a:srgbClr val="006600"/>
                </a:solidFill>
              </a:rPr>
              <a:t>nồng</a:t>
            </a:r>
            <a:r>
              <a:rPr lang="en-US" altLang="en-US" i="1" dirty="0" smtClean="0">
                <a:solidFill>
                  <a:srgbClr val="006600"/>
                </a:solidFill>
              </a:rPr>
              <a:t> </a:t>
            </a:r>
            <a:r>
              <a:rPr lang="en-US" altLang="en-US" i="1" dirty="0" err="1" smtClean="0">
                <a:solidFill>
                  <a:srgbClr val="006600"/>
                </a:solidFill>
              </a:rPr>
              <a:t>ấm</a:t>
            </a:r>
            <a:r>
              <a:rPr lang="en-US" altLang="en-US" i="1" dirty="0" smtClean="0">
                <a:solidFill>
                  <a:srgbClr val="006600"/>
                </a:solidFill>
              </a:rPr>
              <a:t> </a:t>
            </a:r>
            <a:r>
              <a:rPr lang="en-US" altLang="en-US" i="1" dirty="0" err="1" smtClean="0">
                <a:solidFill>
                  <a:srgbClr val="006600"/>
                </a:solidFill>
              </a:rPr>
              <a:t>lạnh</a:t>
            </a:r>
            <a:r>
              <a:rPr lang="en-US" altLang="en-US" i="1" dirty="0" smtClean="0">
                <a:solidFill>
                  <a:srgbClr val="006600"/>
                </a:solidFill>
              </a:rPr>
              <a:t> </a:t>
            </a:r>
            <a:r>
              <a:rPr lang="en-US" altLang="en-US" i="1" dirty="0" err="1" smtClean="0">
                <a:solidFill>
                  <a:srgbClr val="006600"/>
                </a:solidFill>
              </a:rPr>
              <a:t>những</a:t>
            </a:r>
            <a:r>
              <a:rPr lang="en-US" altLang="en-US" i="1" dirty="0" smtClean="0">
                <a:solidFill>
                  <a:srgbClr val="006600"/>
                </a:solidFill>
              </a:rPr>
              <a:t> </a:t>
            </a:r>
            <a:r>
              <a:rPr lang="en-US" altLang="en-US" i="1" dirty="0" err="1" smtClean="0">
                <a:solidFill>
                  <a:srgbClr val="006600"/>
                </a:solidFill>
              </a:rPr>
              <a:t>ai</a:t>
            </a:r>
            <a:r>
              <a:rPr lang="en-US" altLang="en-US" i="1" dirty="0" smtClean="0">
                <a:solidFill>
                  <a:srgbClr val="006600"/>
                </a:solidFill>
              </a:rPr>
              <a:t> </a:t>
            </a:r>
            <a:r>
              <a:rPr lang="en-US" altLang="en-US" i="1" dirty="0" err="1" smtClean="0">
                <a:solidFill>
                  <a:srgbClr val="006600"/>
                </a:solidFill>
              </a:rPr>
              <a:t>đó</a:t>
            </a:r>
            <a:r>
              <a:rPr lang="en-US" altLang="en-US" i="1" dirty="0" smtClean="0">
                <a:solidFill>
                  <a:srgbClr val="006600"/>
                </a:solidFill>
              </a:rPr>
              <a:t> </a:t>
            </a:r>
            <a:r>
              <a:rPr lang="en-US" altLang="en-US" i="1" dirty="0" err="1" smtClean="0">
                <a:solidFill>
                  <a:srgbClr val="006600"/>
                </a:solidFill>
              </a:rPr>
              <a:t>giờ</a:t>
            </a:r>
            <a:r>
              <a:rPr lang="en-US" altLang="en-US" i="1" dirty="0" smtClean="0">
                <a:solidFill>
                  <a:srgbClr val="006600"/>
                </a:solidFill>
              </a:rPr>
              <a:t>?</a:t>
            </a:r>
          </a:p>
          <a:p>
            <a:pPr algn="ctr">
              <a:buFontTx/>
              <a:buNone/>
            </a:pPr>
            <a:r>
              <a:rPr lang="en-US" altLang="en-US" i="1" dirty="0" err="1" smtClean="0">
                <a:solidFill>
                  <a:srgbClr val="006600"/>
                </a:solidFill>
              </a:rPr>
              <a:t>Sân</a:t>
            </a:r>
            <a:r>
              <a:rPr lang="en-US" altLang="en-US" i="1" dirty="0" smtClean="0">
                <a:solidFill>
                  <a:srgbClr val="006600"/>
                </a:solidFill>
              </a:rPr>
              <a:t> Lai </a:t>
            </a:r>
            <a:r>
              <a:rPr lang="en-US" altLang="en-US" i="1" dirty="0" err="1" smtClean="0">
                <a:solidFill>
                  <a:srgbClr val="006600"/>
                </a:solidFill>
              </a:rPr>
              <a:t>cách</a:t>
            </a:r>
            <a:r>
              <a:rPr lang="en-US" altLang="en-US" i="1" dirty="0" smtClean="0">
                <a:solidFill>
                  <a:srgbClr val="006600"/>
                </a:solidFill>
              </a:rPr>
              <a:t> </a:t>
            </a:r>
            <a:r>
              <a:rPr lang="en-US" altLang="en-US" i="1" dirty="0" err="1" smtClean="0">
                <a:solidFill>
                  <a:srgbClr val="006600"/>
                </a:solidFill>
              </a:rPr>
              <a:t>mấy</a:t>
            </a:r>
            <a:r>
              <a:rPr lang="en-US" altLang="en-US" i="1" dirty="0" smtClean="0">
                <a:solidFill>
                  <a:srgbClr val="006600"/>
                </a:solidFill>
              </a:rPr>
              <a:t> </a:t>
            </a:r>
            <a:r>
              <a:rPr lang="en-US" altLang="en-US" i="1" dirty="0" err="1" smtClean="0">
                <a:solidFill>
                  <a:srgbClr val="006600"/>
                </a:solidFill>
              </a:rPr>
              <a:t>nắng</a:t>
            </a:r>
            <a:r>
              <a:rPr lang="en-US" altLang="en-US" i="1" dirty="0" smtClean="0">
                <a:solidFill>
                  <a:srgbClr val="006600"/>
                </a:solidFill>
              </a:rPr>
              <a:t> </a:t>
            </a:r>
            <a:r>
              <a:rPr lang="en-US" altLang="en-US" i="1" dirty="0" err="1" smtClean="0">
                <a:solidFill>
                  <a:srgbClr val="006600"/>
                </a:solidFill>
              </a:rPr>
              <a:t>mưa</a:t>
            </a:r>
            <a:r>
              <a:rPr lang="en-US" altLang="en-US" i="1" dirty="0" smtClean="0">
                <a:solidFill>
                  <a:srgbClr val="006600"/>
                </a:solidFill>
              </a:rPr>
              <a:t>,</a:t>
            </a:r>
          </a:p>
          <a:p>
            <a:pPr algn="ctr">
              <a:buFontTx/>
              <a:buNone/>
            </a:pPr>
            <a:r>
              <a:rPr lang="en-US" altLang="en-US" i="1" dirty="0" err="1" smtClean="0">
                <a:solidFill>
                  <a:srgbClr val="006600"/>
                </a:solidFill>
              </a:rPr>
              <a:t>Có</a:t>
            </a:r>
            <a:r>
              <a:rPr lang="en-US" altLang="en-US" i="1" dirty="0" smtClean="0">
                <a:solidFill>
                  <a:srgbClr val="006600"/>
                </a:solidFill>
              </a:rPr>
              <a:t> </a:t>
            </a:r>
            <a:r>
              <a:rPr lang="en-US" altLang="en-US" i="1" dirty="0" err="1" smtClean="0">
                <a:solidFill>
                  <a:srgbClr val="006600"/>
                </a:solidFill>
              </a:rPr>
              <a:t>khi</a:t>
            </a:r>
            <a:r>
              <a:rPr lang="en-US" altLang="en-US" i="1" dirty="0" smtClean="0">
                <a:solidFill>
                  <a:srgbClr val="006600"/>
                </a:solidFill>
              </a:rPr>
              <a:t> </a:t>
            </a:r>
            <a:r>
              <a:rPr lang="en-US" altLang="en-US" i="1" dirty="0" err="1" smtClean="0">
                <a:solidFill>
                  <a:srgbClr val="006600"/>
                </a:solidFill>
              </a:rPr>
              <a:t>gốc</a:t>
            </a:r>
            <a:r>
              <a:rPr lang="en-US" altLang="en-US" i="1" dirty="0" smtClean="0">
                <a:solidFill>
                  <a:srgbClr val="006600"/>
                </a:solidFill>
              </a:rPr>
              <a:t> </a:t>
            </a:r>
            <a:r>
              <a:rPr lang="en-US" altLang="en-US" i="1" dirty="0" err="1" smtClean="0">
                <a:solidFill>
                  <a:srgbClr val="006600"/>
                </a:solidFill>
              </a:rPr>
              <a:t>tử</a:t>
            </a:r>
            <a:r>
              <a:rPr lang="en-US" altLang="en-US" i="1" dirty="0" smtClean="0">
                <a:solidFill>
                  <a:srgbClr val="006600"/>
                </a:solidFill>
              </a:rPr>
              <a:t> </a:t>
            </a:r>
            <a:r>
              <a:rPr lang="en-US" altLang="en-US" i="1" dirty="0" err="1" smtClean="0">
                <a:solidFill>
                  <a:srgbClr val="006600"/>
                </a:solidFill>
              </a:rPr>
              <a:t>đã</a:t>
            </a:r>
            <a:r>
              <a:rPr lang="en-US" altLang="en-US" i="1" dirty="0" smtClean="0">
                <a:solidFill>
                  <a:srgbClr val="006600"/>
                </a:solidFill>
              </a:rPr>
              <a:t> </a:t>
            </a:r>
            <a:r>
              <a:rPr lang="en-US" altLang="en-US" i="1" dirty="0" err="1" smtClean="0">
                <a:solidFill>
                  <a:srgbClr val="006600"/>
                </a:solidFill>
              </a:rPr>
              <a:t>vừa</a:t>
            </a:r>
            <a:r>
              <a:rPr lang="en-US" altLang="en-US" i="1" dirty="0" smtClean="0">
                <a:solidFill>
                  <a:srgbClr val="006600"/>
                </a:solidFill>
              </a:rPr>
              <a:t> </a:t>
            </a:r>
            <a:r>
              <a:rPr lang="en-US" altLang="en-US" i="1" dirty="0" err="1" smtClean="0">
                <a:solidFill>
                  <a:srgbClr val="006600"/>
                </a:solidFill>
              </a:rPr>
              <a:t>người</a:t>
            </a:r>
            <a:r>
              <a:rPr lang="en-US" altLang="en-US" i="1" dirty="0" smtClean="0">
                <a:solidFill>
                  <a:srgbClr val="006600"/>
                </a:solidFill>
              </a:rPr>
              <a:t> </a:t>
            </a:r>
            <a:r>
              <a:rPr lang="en-US" altLang="en-US" i="1" dirty="0" err="1" smtClean="0">
                <a:solidFill>
                  <a:srgbClr val="006600"/>
                </a:solidFill>
              </a:rPr>
              <a:t>ôm</a:t>
            </a:r>
            <a:r>
              <a:rPr lang="en-US" altLang="en-US" i="1" dirty="0" smtClean="0">
                <a:solidFill>
                  <a:srgbClr val="006600"/>
                </a:solidFill>
              </a:rPr>
              <a:t>.</a:t>
            </a:r>
          </a:p>
        </p:txBody>
      </p:sp>
      <p:sp>
        <p:nvSpPr>
          <p:cNvPr id="5" name="TextBox 4"/>
          <p:cNvSpPr txBox="1"/>
          <p:nvPr/>
        </p:nvSpPr>
        <p:spPr>
          <a:xfrm>
            <a:off x="283333" y="5207190"/>
            <a:ext cx="6774287" cy="1200329"/>
          </a:xfrm>
          <a:prstGeom prst="rect">
            <a:avLst/>
          </a:prstGeom>
          <a:solidFill>
            <a:schemeClr val="accent4">
              <a:lumMod val="20000"/>
              <a:lumOff val="80000"/>
            </a:schemeClr>
          </a:solidFill>
        </p:spPr>
        <p:txBody>
          <a:bodyPr wrap="square" rtlCol="0">
            <a:spAutoFit/>
          </a:bodyPr>
          <a:lstStyle/>
          <a:p>
            <a:r>
              <a:rPr lang="en-US" altLang="en-US" sz="2400" b="1" smtClean="0">
                <a:solidFill>
                  <a:srgbClr val="C00000"/>
                </a:solidFill>
                <a:latin typeface="Times New Roman" panose="02020603050405020304" pitchFamily="18" charset="0"/>
              </a:rPr>
              <a:t>=&gt; Miêu </a:t>
            </a:r>
            <a:r>
              <a:rPr lang="en-US" altLang="en-US" sz="2400" b="1">
                <a:solidFill>
                  <a:srgbClr val="C00000"/>
                </a:solidFill>
                <a:latin typeface="Times New Roman" panose="02020603050405020304" pitchFamily="18" charset="0"/>
              </a:rPr>
              <a:t>tả những </a:t>
            </a:r>
            <a:r>
              <a:rPr lang="en-US" altLang="en-US" sz="2400" b="1">
                <a:latin typeface="Times New Roman" panose="02020603050405020304" pitchFamily="18" charset="0"/>
              </a:rPr>
              <a:t>suy nghĩ,</a:t>
            </a:r>
            <a:r>
              <a:rPr lang="vi-VN" altLang="en-US" sz="2400" b="1">
                <a:latin typeface="Times New Roman" panose="02020603050405020304" pitchFamily="18" charset="0"/>
              </a:rPr>
              <a:t> </a:t>
            </a:r>
            <a:r>
              <a:rPr lang="en-US" altLang="en-US" sz="2400" b="1">
                <a:latin typeface="Times New Roman" panose="02020603050405020304" pitchFamily="18" charset="0"/>
              </a:rPr>
              <a:t>tâm trạng</a:t>
            </a:r>
            <a:r>
              <a:rPr lang="en-US" altLang="en-US" sz="2400" b="1">
                <a:solidFill>
                  <a:srgbClr val="C00000"/>
                </a:solidFill>
                <a:latin typeface="Times New Roman" panose="02020603050405020304" pitchFamily="18" charset="0"/>
              </a:rPr>
              <a:t> của Kiều về:</a:t>
            </a:r>
            <a:r>
              <a:rPr lang="vi-VN" altLang="en-US" sz="2400" b="1">
                <a:solidFill>
                  <a:srgbClr val="C00000"/>
                </a:solidFill>
                <a:latin typeface="Times New Roman" panose="02020603050405020304" pitchFamily="18" charset="0"/>
              </a:rPr>
              <a:t> </a:t>
            </a:r>
            <a:r>
              <a:rPr lang="en-US" altLang="en-US" sz="2400" b="1">
                <a:solidFill>
                  <a:srgbClr val="C00000"/>
                </a:solidFill>
                <a:latin typeface="Times New Roman" panose="02020603050405020304" pitchFamily="18" charset="0"/>
              </a:rPr>
              <a:t>nỗi nhớ cha mẹ,</a:t>
            </a:r>
            <a:r>
              <a:rPr lang="vi-VN" altLang="en-US" sz="2400" b="1">
                <a:solidFill>
                  <a:srgbClr val="C00000"/>
                </a:solidFill>
                <a:latin typeface="Times New Roman" panose="02020603050405020304" pitchFamily="18" charset="0"/>
              </a:rPr>
              <a:t> </a:t>
            </a:r>
            <a:r>
              <a:rPr lang="en-US" altLang="en-US" sz="2400" b="1">
                <a:solidFill>
                  <a:srgbClr val="C00000"/>
                </a:solidFill>
                <a:latin typeface="Times New Roman" panose="02020603050405020304" pitchFamily="18" charset="0"/>
              </a:rPr>
              <a:t>nỗi nhớ </a:t>
            </a:r>
            <a:r>
              <a:rPr lang="en-US" altLang="en-US" sz="2400" b="1">
                <a:solidFill>
                  <a:srgbClr val="C00000"/>
                </a:solidFill>
                <a:latin typeface="Times New Roman" panose="02020603050405020304" pitchFamily="18" charset="0"/>
              </a:rPr>
              <a:t>Kim </a:t>
            </a:r>
            <a:r>
              <a:rPr lang="en-US" altLang="en-US" sz="2400" b="1" smtClean="0">
                <a:solidFill>
                  <a:srgbClr val="C00000"/>
                </a:solidFill>
                <a:latin typeface="Times New Roman" panose="02020603050405020304" pitchFamily="18" charset="0"/>
              </a:rPr>
              <a:t>Trọng, nỗi buồn tủi </a:t>
            </a:r>
            <a:r>
              <a:rPr lang="en-US" altLang="en-US" sz="2400" b="1">
                <a:solidFill>
                  <a:srgbClr val="C00000"/>
                </a:solidFill>
                <a:latin typeface="Times New Roman" panose="02020603050405020304" pitchFamily="18" charset="0"/>
              </a:rPr>
              <a:t>về </a:t>
            </a:r>
            <a:r>
              <a:rPr lang="en-US" altLang="en-US" sz="2400" b="1">
                <a:solidFill>
                  <a:srgbClr val="C00000"/>
                </a:solidFill>
                <a:latin typeface="Times New Roman" panose="02020603050405020304" pitchFamily="18" charset="0"/>
              </a:rPr>
              <a:t>thân </a:t>
            </a:r>
            <a:r>
              <a:rPr lang="en-US" altLang="en-US" sz="2400" b="1" smtClean="0">
                <a:solidFill>
                  <a:srgbClr val="C00000"/>
                </a:solidFill>
                <a:latin typeface="Times New Roman" panose="02020603050405020304" pitchFamily="18" charset="0"/>
              </a:rPr>
              <a:t>phận của </a:t>
            </a:r>
            <a:r>
              <a:rPr lang="en-US" altLang="en-US" sz="2400" b="1">
                <a:solidFill>
                  <a:srgbClr val="C00000"/>
                </a:solidFill>
                <a:latin typeface="Times New Roman" panose="02020603050405020304" pitchFamily="18" charset="0"/>
              </a:rPr>
              <a:t>chính mình</a:t>
            </a:r>
            <a:r>
              <a:rPr lang="en-US" altLang="en-US" sz="2400" b="1">
                <a:solidFill>
                  <a:srgbClr val="C00000"/>
                </a:solidFill>
                <a:latin typeface="Times New Roman" panose="02020603050405020304" pitchFamily="18" charset="0"/>
              </a:rPr>
              <a:t>.</a:t>
            </a:r>
            <a:r>
              <a:rPr lang="vi-VN" altLang="en-US" sz="2400" b="1">
                <a:solidFill>
                  <a:srgbClr val="C00000"/>
                </a:solidFill>
                <a:latin typeface="Times New Roman" panose="02020603050405020304" pitchFamily="18" charset="0"/>
              </a:rPr>
              <a:t> </a:t>
            </a:r>
            <a:endParaRPr lang="vi-VN" altLang="en-US" sz="2400" b="1">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290296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checkerboard(across)">
                                      <p:cBhvr>
                                        <p:cTn id="29" dur="500"/>
                                        <p:tgtEl>
                                          <p:spTgt spid="5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59">
                                            <p:txEl>
                                              <p:pRg st="1" end="1"/>
                                            </p:txEl>
                                          </p:spTgt>
                                        </p:tgtEl>
                                        <p:attrNameLst>
                                          <p:attrName>style.visibility</p:attrName>
                                        </p:attrNameLst>
                                      </p:cBhvr>
                                      <p:to>
                                        <p:strVal val="visible"/>
                                      </p:to>
                                    </p:set>
                                    <p:animEffect transition="in" filter="blinds(horizontal)">
                                      <p:cBhvr>
                                        <p:cTn id="34" dur="500"/>
                                        <p:tgtEl>
                                          <p:spTgt spid="5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59">
                                            <p:txEl>
                                              <p:pRg st="2" end="2"/>
                                            </p:txEl>
                                          </p:spTgt>
                                        </p:tgtEl>
                                        <p:attrNameLst>
                                          <p:attrName>style.visibility</p:attrName>
                                        </p:attrNameLst>
                                      </p:cBhvr>
                                      <p:to>
                                        <p:strVal val="visible"/>
                                      </p:to>
                                    </p:set>
                                    <p:animEffect transition="in" filter="blinds(horizontal)">
                                      <p:cBhvr>
                                        <p:cTn id="39" dur="500"/>
                                        <p:tgtEl>
                                          <p:spTgt spid="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5543" y="0"/>
            <a:ext cx="12066457" cy="954107"/>
          </a:xfrm>
          <a:prstGeom prst="rect">
            <a:avLst/>
          </a:prstGeom>
        </p:spPr>
        <p:txBody>
          <a:bodyPr wrap="square">
            <a:spAutoFit/>
          </a:bodyPr>
          <a:lstStyle/>
          <a:p>
            <a:r>
              <a:rPr lang="en-US" altLang="en-US" sz="2800" b="1">
                <a:solidFill>
                  <a:srgbClr val="C00000"/>
                </a:solidFill>
                <a:latin typeface="Times New Roman" panose="02020603050405020304" pitchFamily="18" charset="0"/>
              </a:rPr>
              <a:t>d</a:t>
            </a:r>
            <a:r>
              <a:rPr lang="vi-VN" altLang="en-US" sz="2800" b="1" smtClean="0">
                <a:solidFill>
                  <a:srgbClr val="C00000"/>
                </a:solidFill>
                <a:latin typeface="Times New Roman" panose="02020603050405020304" pitchFamily="18" charset="0"/>
              </a:rPr>
              <a:t>. Miêu </a:t>
            </a:r>
            <a:r>
              <a:rPr lang="vi-VN" altLang="en-US" sz="2800" b="1" dirty="0" smtClean="0">
                <a:solidFill>
                  <a:srgbClr val="C00000"/>
                </a:solidFill>
                <a:latin typeface="Times New Roman" panose="02020603050405020304" pitchFamily="18" charset="0"/>
              </a:rPr>
              <a:t>tả nội tâm có tác dụng thế nào đối với </a:t>
            </a:r>
            <a:r>
              <a:rPr lang="en-US" altLang="en-US" sz="2800" b="1" dirty="0" smtClean="0">
                <a:solidFill>
                  <a:srgbClr val="C00000"/>
                </a:solidFill>
                <a:latin typeface="Times New Roman" panose="02020603050405020304" pitchFamily="18" charset="0"/>
              </a:rPr>
              <a:t>v</a:t>
            </a:r>
            <a:r>
              <a:rPr lang="vi-VN" altLang="en-US" sz="2800" b="1" dirty="0" smtClean="0">
                <a:solidFill>
                  <a:srgbClr val="C00000"/>
                </a:solidFill>
                <a:latin typeface="Times New Roman" panose="02020603050405020304" pitchFamily="18" charset="0"/>
              </a:rPr>
              <a:t>iệc khắc họa nhân vật trong văn bản tự sự?</a:t>
            </a:r>
            <a:endParaRPr lang="en-US" sz="2800" dirty="0"/>
          </a:p>
        </p:txBody>
      </p:sp>
      <p:sp>
        <p:nvSpPr>
          <p:cNvPr id="60" name="Rectangle 3"/>
          <p:cNvSpPr txBox="1">
            <a:spLocks noChangeArrowheads="1"/>
          </p:cNvSpPr>
          <p:nvPr/>
        </p:nvSpPr>
        <p:spPr>
          <a:xfrm>
            <a:off x="2054087" y="1137141"/>
            <a:ext cx="8521148" cy="5250407"/>
          </a:xfrm>
          <a:prstGeom prst="rect">
            <a:avLst/>
          </a:prstGeom>
          <a:solidFill>
            <a:schemeClr val="accent2">
              <a:lumMod val="20000"/>
              <a:lumOff val="80000"/>
            </a:schemeClr>
          </a:solidFill>
          <a:ln>
            <a:solidFill>
              <a:srgbClr val="006600"/>
            </a:solidFill>
            <a:miter lim="800000"/>
            <a:headEnd/>
            <a:tailEn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None/>
            </a:pPr>
            <a:r>
              <a:rPr lang="en-US" altLang="en-US" sz="3200" smtClean="0">
                <a:solidFill>
                  <a:srgbClr val="006600"/>
                </a:solidFill>
                <a:latin typeface="Arial" panose="020B0604020202020204" pitchFamily="34" charset="0"/>
                <a:cs typeface="Arial" panose="020B0604020202020204" pitchFamily="34" charset="0"/>
              </a:rPr>
              <a:t>  Nhân vật là yếu tố quan trọng nhất của tác phẩm tự sự. Để xây dựng nhân vật, nhà văn thường miêu tả ngoại hình và miêu tả nội tâm. Miêu tả nội tâm nhằm khắc họa “chân dung tinh thần” của nhân vật, tái hiện những trăn trở, dằn vặt, những rung động tinh tế trong tình cảm, tư tưởng của nhân vật, những yếu tố này nhiều khi không thể tái hiện được bằng miêu tả ngoại hình. Vì thế miêu tả nội tâm có vai trò và tác dụng rất to lớn trong việc khắc họa đặc điểm, tính cách của nhân vật.</a:t>
            </a:r>
            <a:endParaRPr lang="en-US" altLang="en-US" sz="3200" dirty="0" smtClean="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017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114" name="Google Shape;114;p3"/>
          <p:cNvCxnSpPr/>
          <p:nvPr/>
        </p:nvCxnSpPr>
        <p:spPr>
          <a:xfrm>
            <a:off x="112544" y="1285354"/>
            <a:ext cx="12072079" cy="0"/>
          </a:xfrm>
          <a:prstGeom prst="straightConnector1">
            <a:avLst/>
          </a:prstGeom>
          <a:noFill/>
          <a:ln w="228600" cap="flat" cmpd="sng">
            <a:solidFill>
              <a:srgbClr val="636363"/>
            </a:solidFill>
            <a:prstDash val="solid"/>
            <a:miter lim="800000"/>
            <a:headEnd type="none" w="sm" len="sm"/>
            <a:tailEnd type="none" w="sm" len="sm"/>
          </a:ln>
        </p:spPr>
      </p:cxnSp>
      <p:grpSp>
        <p:nvGrpSpPr>
          <p:cNvPr id="115" name="Google Shape;115;p3"/>
          <p:cNvGrpSpPr/>
          <p:nvPr/>
        </p:nvGrpSpPr>
        <p:grpSpPr>
          <a:xfrm>
            <a:off x="114416" y="807568"/>
            <a:ext cx="4047345" cy="5659034"/>
            <a:chOff x="114988" y="704538"/>
            <a:chExt cx="4047345" cy="5659034"/>
          </a:xfrm>
        </p:grpSpPr>
        <p:sp>
          <p:nvSpPr>
            <p:cNvPr id="116" name="Google Shape;116;p3"/>
            <p:cNvSpPr/>
            <p:nvPr/>
          </p:nvSpPr>
          <p:spPr>
            <a:xfrm>
              <a:off x="114988" y="2490624"/>
              <a:ext cx="4047345" cy="3872948"/>
            </a:xfrm>
            <a:custGeom>
              <a:avLst/>
              <a:gdLst/>
              <a:ahLst/>
              <a:cxnLst/>
              <a:rect l="l" t="t" r="r" b="b"/>
              <a:pathLst>
                <a:path w="4047345" h="3872948" extrusionOk="0">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a:gsLst>
                <a:gs pos="0">
                  <a:srgbClr val="FFDE7E"/>
                </a:gs>
                <a:gs pos="50000">
                  <a:srgbClr val="FFE9B1"/>
                </a:gs>
                <a:gs pos="100000">
                  <a:srgbClr val="FFF2D9"/>
                </a:gs>
              </a:gsLst>
              <a:lin ang="5400000" scaled="0"/>
            </a:gradFill>
            <a:ln>
              <a:noFill/>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3"/>
            <p:cNvSpPr/>
            <p:nvPr/>
          </p:nvSpPr>
          <p:spPr>
            <a:xfrm>
              <a:off x="1887387" y="2586315"/>
              <a:ext cx="411108" cy="344019"/>
            </a:xfrm>
            <a:prstGeom prst="ellipse">
              <a:avLst/>
            </a:prstGeom>
            <a:solidFill>
              <a:srgbClr val="2F549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3"/>
            <p:cNvSpPr/>
            <p:nvPr/>
          </p:nvSpPr>
          <p:spPr>
            <a:xfrm>
              <a:off x="1727906" y="704538"/>
              <a:ext cx="723460" cy="749508"/>
            </a:xfrm>
            <a:custGeom>
              <a:avLst/>
              <a:gdLst/>
              <a:ahLst/>
              <a:cxnLst/>
              <a:rect l="l" t="t" r="r" b="b"/>
              <a:pathLst>
                <a:path w="723460" h="749508" extrusionOk="0">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9" name="Google Shape;119;p3"/>
            <p:cNvSpPr/>
            <p:nvPr/>
          </p:nvSpPr>
          <p:spPr>
            <a:xfrm>
              <a:off x="2047221" y="1427563"/>
              <a:ext cx="91440" cy="9144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3"/>
            <p:cNvSpPr/>
            <p:nvPr/>
          </p:nvSpPr>
          <p:spPr>
            <a:xfrm>
              <a:off x="2047221" y="1732363"/>
              <a:ext cx="91440" cy="9144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3"/>
            <p:cNvSpPr/>
            <p:nvPr/>
          </p:nvSpPr>
          <p:spPr>
            <a:xfrm>
              <a:off x="2047221" y="2017174"/>
              <a:ext cx="91440" cy="9144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3"/>
            <p:cNvSpPr/>
            <p:nvPr/>
          </p:nvSpPr>
          <p:spPr>
            <a:xfrm>
              <a:off x="2047221" y="2339463"/>
              <a:ext cx="91440" cy="9144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3"/>
            <p:cNvSpPr/>
            <p:nvPr/>
          </p:nvSpPr>
          <p:spPr>
            <a:xfrm>
              <a:off x="2040258" y="2661752"/>
              <a:ext cx="91440" cy="9144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24" name="Google Shape;124;p3"/>
          <p:cNvGrpSpPr/>
          <p:nvPr/>
        </p:nvGrpSpPr>
        <p:grpSpPr>
          <a:xfrm>
            <a:off x="4183985" y="807568"/>
            <a:ext cx="4047345" cy="5659034"/>
            <a:chOff x="4173746" y="704538"/>
            <a:chExt cx="4047345" cy="5659034"/>
          </a:xfrm>
        </p:grpSpPr>
        <p:sp>
          <p:nvSpPr>
            <p:cNvPr id="125" name="Google Shape;125;p3"/>
            <p:cNvSpPr/>
            <p:nvPr/>
          </p:nvSpPr>
          <p:spPr>
            <a:xfrm>
              <a:off x="4173746" y="2490624"/>
              <a:ext cx="4047345" cy="3872948"/>
            </a:xfrm>
            <a:custGeom>
              <a:avLst/>
              <a:gdLst/>
              <a:ahLst/>
              <a:cxnLst/>
              <a:rect l="l" t="t" r="r" b="b"/>
              <a:pathLst>
                <a:path w="4047345" h="3872948" extrusionOk="0">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a:gsLst>
                <a:gs pos="0">
                  <a:srgbClr val="8CDE9E"/>
                </a:gs>
                <a:gs pos="50000">
                  <a:srgbClr val="BAE8C3"/>
                </a:gs>
                <a:gs pos="100000">
                  <a:srgbClr val="DEF2E1"/>
                </a:gs>
              </a:gsLst>
              <a:lin ang="0" scaled="0"/>
            </a:gradFill>
            <a:ln>
              <a:noFill/>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3"/>
            <p:cNvSpPr/>
            <p:nvPr/>
          </p:nvSpPr>
          <p:spPr>
            <a:xfrm>
              <a:off x="6063850" y="2586315"/>
              <a:ext cx="411108" cy="344019"/>
            </a:xfrm>
            <a:prstGeom prst="ellipse">
              <a:avLst/>
            </a:prstGeom>
            <a:solidFill>
              <a:srgbClr val="2F549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3"/>
            <p:cNvSpPr/>
            <p:nvPr/>
          </p:nvSpPr>
          <p:spPr>
            <a:xfrm>
              <a:off x="5892317" y="704538"/>
              <a:ext cx="723460" cy="749508"/>
            </a:xfrm>
            <a:custGeom>
              <a:avLst/>
              <a:gdLst/>
              <a:ahLst/>
              <a:cxnLst/>
              <a:rect l="l" t="t" r="r" b="b"/>
              <a:pathLst>
                <a:path w="723460" h="749508" extrusionOk="0">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8" name="Google Shape;128;p3"/>
            <p:cNvSpPr/>
            <p:nvPr/>
          </p:nvSpPr>
          <p:spPr>
            <a:xfrm>
              <a:off x="6211632" y="1427563"/>
              <a:ext cx="91440" cy="9144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p:cNvSpPr/>
            <p:nvPr/>
          </p:nvSpPr>
          <p:spPr>
            <a:xfrm>
              <a:off x="6211632" y="1732363"/>
              <a:ext cx="91440" cy="9144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p:cNvSpPr/>
            <p:nvPr/>
          </p:nvSpPr>
          <p:spPr>
            <a:xfrm>
              <a:off x="6211632" y="2017174"/>
              <a:ext cx="91440" cy="9144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p:cNvSpPr/>
            <p:nvPr/>
          </p:nvSpPr>
          <p:spPr>
            <a:xfrm>
              <a:off x="6211632" y="2339463"/>
              <a:ext cx="91440" cy="9144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3"/>
            <p:cNvSpPr/>
            <p:nvPr/>
          </p:nvSpPr>
          <p:spPr>
            <a:xfrm>
              <a:off x="6204669" y="2661752"/>
              <a:ext cx="91440" cy="9144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3" name="Google Shape;133;p3"/>
          <p:cNvGrpSpPr/>
          <p:nvPr/>
        </p:nvGrpSpPr>
        <p:grpSpPr>
          <a:xfrm>
            <a:off x="8144655" y="922826"/>
            <a:ext cx="4047345" cy="5659034"/>
            <a:chOff x="8144655" y="704538"/>
            <a:chExt cx="4047345" cy="5659034"/>
          </a:xfrm>
        </p:grpSpPr>
        <p:sp>
          <p:nvSpPr>
            <p:cNvPr id="134" name="Google Shape;134;p3"/>
            <p:cNvSpPr/>
            <p:nvPr/>
          </p:nvSpPr>
          <p:spPr>
            <a:xfrm>
              <a:off x="8144655" y="2490624"/>
              <a:ext cx="4047345" cy="3872948"/>
            </a:xfrm>
            <a:custGeom>
              <a:avLst/>
              <a:gdLst/>
              <a:ahLst/>
              <a:cxnLst/>
              <a:rect l="l" t="t" r="r" b="b"/>
              <a:pathLst>
                <a:path w="4047345" h="3872948" extrusionOk="0">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a:gsLst>
                <a:gs pos="0">
                  <a:srgbClr val="E494FF"/>
                </a:gs>
                <a:gs pos="50000">
                  <a:srgbClr val="ECBCFF"/>
                </a:gs>
                <a:gs pos="100000">
                  <a:srgbClr val="F4DEFF"/>
                </a:gs>
              </a:gsLst>
              <a:lin ang="10800000" scaled="0"/>
            </a:gradFill>
            <a:ln>
              <a:noFill/>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p:cNvSpPr/>
            <p:nvPr/>
          </p:nvSpPr>
          <p:spPr>
            <a:xfrm>
              <a:off x="9917054" y="2586315"/>
              <a:ext cx="411108" cy="344019"/>
            </a:xfrm>
            <a:prstGeom prst="ellipse">
              <a:avLst/>
            </a:prstGeom>
            <a:solidFill>
              <a:srgbClr val="2F549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3"/>
            <p:cNvSpPr/>
            <p:nvPr/>
          </p:nvSpPr>
          <p:spPr>
            <a:xfrm>
              <a:off x="9757573" y="704538"/>
              <a:ext cx="723460" cy="749508"/>
            </a:xfrm>
            <a:custGeom>
              <a:avLst/>
              <a:gdLst/>
              <a:ahLst/>
              <a:cxnLst/>
              <a:rect l="l" t="t" r="r" b="b"/>
              <a:pathLst>
                <a:path w="723460" h="749508" extrusionOk="0">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CC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030A0"/>
                </a:solidFill>
                <a:latin typeface="Calibri"/>
                <a:ea typeface="Calibri"/>
                <a:cs typeface="Calibri"/>
                <a:sym typeface="Calibri"/>
              </a:endParaRPr>
            </a:p>
          </p:txBody>
        </p:sp>
        <p:sp>
          <p:nvSpPr>
            <p:cNvPr id="137" name="Google Shape;137;p3"/>
            <p:cNvSpPr/>
            <p:nvPr/>
          </p:nvSpPr>
          <p:spPr>
            <a:xfrm>
              <a:off x="10076888" y="1427563"/>
              <a:ext cx="91440" cy="91440"/>
            </a:xfrm>
            <a:prstGeom prst="ellipse">
              <a:avLst/>
            </a:prstGeom>
            <a:solidFill>
              <a:srgbClr val="CC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030A0"/>
                </a:solidFill>
                <a:latin typeface="Calibri"/>
                <a:ea typeface="Calibri"/>
                <a:cs typeface="Calibri"/>
                <a:sym typeface="Calibri"/>
              </a:endParaRPr>
            </a:p>
          </p:txBody>
        </p:sp>
        <p:sp>
          <p:nvSpPr>
            <p:cNvPr id="138" name="Google Shape;138;p3"/>
            <p:cNvSpPr/>
            <p:nvPr/>
          </p:nvSpPr>
          <p:spPr>
            <a:xfrm>
              <a:off x="10076888" y="1732363"/>
              <a:ext cx="91440" cy="91440"/>
            </a:xfrm>
            <a:prstGeom prst="ellipse">
              <a:avLst/>
            </a:prstGeom>
            <a:solidFill>
              <a:srgbClr val="CC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030A0"/>
                </a:solidFill>
                <a:latin typeface="Calibri"/>
                <a:ea typeface="Calibri"/>
                <a:cs typeface="Calibri"/>
                <a:sym typeface="Calibri"/>
              </a:endParaRPr>
            </a:p>
          </p:txBody>
        </p:sp>
        <p:sp>
          <p:nvSpPr>
            <p:cNvPr id="139" name="Google Shape;139;p3"/>
            <p:cNvSpPr/>
            <p:nvPr/>
          </p:nvSpPr>
          <p:spPr>
            <a:xfrm>
              <a:off x="10076888" y="2017174"/>
              <a:ext cx="91440" cy="91440"/>
            </a:xfrm>
            <a:prstGeom prst="ellipse">
              <a:avLst/>
            </a:prstGeom>
            <a:solidFill>
              <a:srgbClr val="CC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030A0"/>
                </a:solidFill>
                <a:latin typeface="Calibri"/>
                <a:ea typeface="Calibri"/>
                <a:cs typeface="Calibri"/>
                <a:sym typeface="Calibri"/>
              </a:endParaRPr>
            </a:p>
          </p:txBody>
        </p:sp>
        <p:sp>
          <p:nvSpPr>
            <p:cNvPr id="140" name="Google Shape;140;p3"/>
            <p:cNvSpPr/>
            <p:nvPr/>
          </p:nvSpPr>
          <p:spPr>
            <a:xfrm>
              <a:off x="10076888" y="2339463"/>
              <a:ext cx="91440" cy="91440"/>
            </a:xfrm>
            <a:prstGeom prst="ellipse">
              <a:avLst/>
            </a:prstGeom>
            <a:solidFill>
              <a:srgbClr val="CC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030A0"/>
                </a:solidFill>
                <a:latin typeface="Calibri"/>
                <a:ea typeface="Calibri"/>
                <a:cs typeface="Calibri"/>
                <a:sym typeface="Calibri"/>
              </a:endParaRPr>
            </a:p>
          </p:txBody>
        </p:sp>
        <p:sp>
          <p:nvSpPr>
            <p:cNvPr id="141" name="Google Shape;141;p3"/>
            <p:cNvSpPr/>
            <p:nvPr/>
          </p:nvSpPr>
          <p:spPr>
            <a:xfrm>
              <a:off x="10069925" y="2661752"/>
              <a:ext cx="91440" cy="91440"/>
            </a:xfrm>
            <a:prstGeom prst="ellipse">
              <a:avLst/>
            </a:prstGeom>
            <a:solidFill>
              <a:srgbClr val="CC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030A0"/>
                </a:solidFill>
                <a:latin typeface="Calibri"/>
                <a:ea typeface="Calibri"/>
                <a:cs typeface="Calibri"/>
                <a:sym typeface="Calibri"/>
              </a:endParaRPr>
            </a:p>
          </p:txBody>
        </p:sp>
      </p:grpSp>
      <p:sp>
        <p:nvSpPr>
          <p:cNvPr id="142" name="Google Shape;142;p3"/>
          <p:cNvSpPr txBox="1"/>
          <p:nvPr/>
        </p:nvSpPr>
        <p:spPr>
          <a:xfrm>
            <a:off x="4783727" y="3137059"/>
            <a:ext cx="2847859" cy="2308284"/>
          </a:xfrm>
          <a:prstGeom prst="rect">
            <a:avLst/>
          </a:prstGeom>
          <a:noFill/>
          <a:ln>
            <a:noFill/>
          </a:ln>
        </p:spPr>
        <p:txBody>
          <a:bodyPr spcFirstLastPara="1" wrap="square" lIns="91425" tIns="45700" rIns="91425" bIns="45700" anchor="t" anchorCtr="0">
            <a:spAutoFit/>
          </a:bodyPr>
          <a:lstStyle/>
          <a:p>
            <a:pPr lvl="0" algn="ctr"/>
            <a:r>
              <a:rPr lang="en-US" altLang="en-US" sz="3600" b="1" dirty="0">
                <a:latin typeface="Times New Roman" panose="02020603050405020304" pitchFamily="18" charset="0"/>
              </a:rPr>
              <a:t>(?) </a:t>
            </a:r>
            <a:r>
              <a:rPr lang="vi-VN" sz="3600" b="1" i="0" u="none" strike="noStrike" cap="none" dirty="0" smtClean="0">
                <a:solidFill>
                  <a:schemeClr val="dk1"/>
                </a:solidFill>
                <a:latin typeface="+mj-lt"/>
                <a:ea typeface="Calibri"/>
                <a:cs typeface="#9Slide03 Arima Madurai" panose="00000500000000000000" pitchFamily="2" charset="0"/>
                <a:sym typeface="Calibri"/>
              </a:rPr>
              <a:t>Xác định </a:t>
            </a:r>
            <a:r>
              <a:rPr lang="en-US" sz="3600" b="1" dirty="0" err="1" smtClean="0">
                <a:solidFill>
                  <a:schemeClr val="dk1"/>
                </a:solidFill>
                <a:latin typeface="Times New Roman" panose="02020603050405020304" pitchFamily="18" charset="0"/>
                <a:ea typeface="Calibri"/>
                <a:cs typeface="Times New Roman" panose="02020603050405020304" pitchFamily="18" charset="0"/>
                <a:sym typeface="Calibri"/>
              </a:rPr>
              <a:t>đối</a:t>
            </a:r>
            <a:r>
              <a:rPr lang="vi-VN" sz="3600" b="1" i="0" u="none" strike="noStrike" cap="none" dirty="0" smtClean="0">
                <a:solidFill>
                  <a:schemeClr val="dk1"/>
                </a:solidFill>
                <a:latin typeface="+mj-lt"/>
                <a:ea typeface="Calibri"/>
                <a:cs typeface="#9Slide03 Arima Madurai" panose="00000500000000000000" pitchFamily="2" charset="0"/>
                <a:sym typeface="Calibri"/>
              </a:rPr>
              <a:t> tượng miêu tả nội tâm </a:t>
            </a:r>
            <a:r>
              <a:rPr lang="vi-VN" sz="3600" b="1" i="0" u="none" strike="noStrike" cap="none" smtClean="0">
                <a:solidFill>
                  <a:schemeClr val="dk1"/>
                </a:solidFill>
                <a:latin typeface="+mj-lt"/>
                <a:ea typeface="Calibri"/>
                <a:cs typeface="#9Slide03 Arima Madurai" panose="00000500000000000000" pitchFamily="2" charset="0"/>
                <a:sym typeface="Calibri"/>
              </a:rPr>
              <a:t>ở </a:t>
            </a:r>
            <a:r>
              <a:rPr lang="en-US" sz="3600" b="1" smtClean="0">
                <a:solidFill>
                  <a:schemeClr val="dk1"/>
                </a:solidFill>
                <a:latin typeface="Times New Roman" panose="02020603050405020304" pitchFamily="18" charset="0"/>
                <a:ea typeface="Calibri"/>
                <a:cs typeface="Times New Roman" panose="02020603050405020304" pitchFamily="18" charset="0"/>
                <a:sym typeface="Calibri"/>
              </a:rPr>
              <a:t>BT2</a:t>
            </a:r>
            <a:endParaRPr sz="3600" dirty="0">
              <a:latin typeface="Times New Roman" panose="02020603050405020304" pitchFamily="18" charset="0"/>
              <a:cs typeface="Times New Roman" panose="02020603050405020304" pitchFamily="18" charset="0"/>
            </a:endParaRPr>
          </a:p>
        </p:txBody>
      </p:sp>
      <p:sp>
        <p:nvSpPr>
          <p:cNvPr id="144" name="Google Shape;144;p3"/>
          <p:cNvSpPr txBox="1"/>
          <p:nvPr/>
        </p:nvSpPr>
        <p:spPr>
          <a:xfrm>
            <a:off x="8538693" y="3031201"/>
            <a:ext cx="3261617" cy="3816389"/>
          </a:xfrm>
          <a:prstGeom prst="rect">
            <a:avLst/>
          </a:prstGeom>
          <a:noFill/>
          <a:ln>
            <a:noFill/>
          </a:ln>
        </p:spPr>
        <p:txBody>
          <a:bodyPr spcFirstLastPara="1" wrap="square" lIns="91425" tIns="45700" rIns="91425" bIns="45700" anchor="t" anchorCtr="0">
            <a:spAutoFit/>
          </a:bodyPr>
          <a:lstStyle/>
          <a:p>
            <a:pPr algn="ctr"/>
            <a:r>
              <a:rPr lang="vi-VN" altLang="en-US" sz="2800" b="1" dirty="0" smtClean="0">
                <a:latin typeface="Times New Roman" panose="02020603050405020304" pitchFamily="18" charset="0"/>
              </a:rPr>
              <a:t> </a:t>
            </a:r>
            <a:r>
              <a:rPr lang="en-US" altLang="en-US" sz="3200" b="1" dirty="0" smtClean="0">
                <a:latin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So </a:t>
            </a:r>
            <a:r>
              <a:rPr lang="en-US" altLang="en-US" sz="3200" b="1" dirty="0" err="1">
                <a:latin typeface="Times New Roman" panose="02020603050405020304" pitchFamily="18" charset="0"/>
                <a:cs typeface="Times New Roman" panose="02020603050405020304" pitchFamily="18" charset="0"/>
              </a:rPr>
              <a:t>sánh</a:t>
            </a:r>
            <a:r>
              <a:rPr lang="en-US" altLang="en-US" sz="3200" b="1" dirty="0">
                <a:latin typeface="Times New Roman" panose="02020603050405020304" pitchFamily="18" charset="0"/>
                <a:cs typeface="Times New Roman" panose="02020603050405020304" pitchFamily="18" charset="0"/>
              </a:rPr>
              <a:t> 2 </a:t>
            </a:r>
            <a:r>
              <a:rPr lang="en-US" altLang="en-US" sz="3200" b="1" dirty="0" err="1">
                <a:latin typeface="Times New Roman" panose="02020603050405020304" pitchFamily="18" charset="0"/>
                <a:cs typeface="Times New Roman" panose="02020603050405020304" pitchFamily="18" charset="0"/>
              </a:rPr>
              <a:t>ví</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dụ</a:t>
            </a:r>
            <a:r>
              <a:rPr lang="en-US" altLang="en-US" sz="3200" b="1" dirty="0">
                <a:latin typeface="Times New Roman" panose="02020603050405020304" pitchFamily="18" charset="0"/>
                <a:cs typeface="Times New Roman" panose="02020603050405020304" pitchFamily="18" charset="0"/>
              </a:rPr>
              <a:t> </a:t>
            </a:r>
            <a:r>
              <a:rPr lang="en-US" altLang="en-US" sz="3200" b="1" err="1" smtClean="0">
                <a:latin typeface="Times New Roman" panose="02020603050405020304" pitchFamily="18" charset="0"/>
                <a:cs typeface="Times New Roman" panose="02020603050405020304" pitchFamily="18" charset="0"/>
              </a:rPr>
              <a:t>trong</a:t>
            </a:r>
            <a:r>
              <a:rPr lang="en-US" altLang="en-US" sz="3200" b="1" smtClean="0">
                <a:latin typeface="Times New Roman" panose="02020603050405020304" pitchFamily="18" charset="0"/>
                <a:cs typeface="Times New Roman" panose="02020603050405020304" pitchFamily="18" charset="0"/>
              </a:rPr>
              <a:t> </a:t>
            </a:r>
            <a:r>
              <a:rPr lang="en-US" altLang="en-US" sz="3200" b="1" smtClean="0">
                <a:latin typeface="Times New Roman" panose="02020603050405020304" pitchFamily="18" charset="0"/>
                <a:cs typeface="Times New Roman" panose="02020603050405020304" pitchFamily="18" charset="0"/>
              </a:rPr>
              <a:t>BT3</a:t>
            </a:r>
            <a:r>
              <a:rPr lang="en-US" altLang="en-US" sz="3200" b="1"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nhận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xét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dụng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của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yếu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tố</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miêu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tả</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nội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tâm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bản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tự</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sự</a:t>
            </a:r>
            <a:r>
              <a:rPr lang="en-US" altLang="en-US" sz="3200" b="1" dirty="0">
                <a:latin typeface="Times New Roman" panose="02020603050405020304" pitchFamily="18" charset="0"/>
                <a:cs typeface="Times New Roman" panose="02020603050405020304" pitchFamily="18" charset="0"/>
              </a:rPr>
              <a:t>? </a:t>
            </a:r>
          </a:p>
          <a:p>
            <a:pPr algn="ctr"/>
            <a:endParaRPr dirty="0">
              <a:latin typeface="#9Slide03 Arima Madurai" panose="00000500000000000000" pitchFamily="2" charset="0"/>
              <a:cs typeface="#9Slide03 Arima Madurai" panose="00000500000000000000" pitchFamily="2" charset="0"/>
            </a:endParaRPr>
          </a:p>
        </p:txBody>
      </p:sp>
      <p:sp>
        <p:nvSpPr>
          <p:cNvPr id="33" name="Google Shape;142;p3">
            <a:extLst>
              <a:ext uri="{FF2B5EF4-FFF2-40B4-BE49-F238E27FC236}">
                <a16:creationId xmlns="" xmlns:a16="http://schemas.microsoft.com/office/drawing/2014/main" id="{FF078231-AB4B-47EC-970D-302680E3B89C}"/>
              </a:ext>
            </a:extLst>
          </p:cNvPr>
          <p:cNvSpPr txBox="1"/>
          <p:nvPr/>
        </p:nvSpPr>
        <p:spPr>
          <a:xfrm>
            <a:off x="615756" y="3183265"/>
            <a:ext cx="2847859" cy="2308284"/>
          </a:xfrm>
          <a:prstGeom prst="rect">
            <a:avLst/>
          </a:prstGeom>
          <a:noFill/>
          <a:ln>
            <a:noFill/>
          </a:ln>
        </p:spPr>
        <p:txBody>
          <a:bodyPr spcFirstLastPara="1" wrap="square" lIns="91425" tIns="45700" rIns="91425" bIns="45700" anchor="t" anchorCtr="0">
            <a:spAutoFit/>
          </a:bodyPr>
          <a:lstStyle/>
          <a:p>
            <a:pPr lvl="0" algn="ctr"/>
            <a:r>
              <a:rPr lang="en-US" altLang="en-US" sz="3600" b="1" dirty="0">
                <a:latin typeface="Times New Roman" panose="02020603050405020304" pitchFamily="18" charset="0"/>
              </a:rPr>
              <a:t>(?) </a:t>
            </a:r>
            <a:r>
              <a:rPr lang="vi-VN" sz="3600" b="1" dirty="0" smtClean="0">
                <a:solidFill>
                  <a:schemeClr val="dk1"/>
                </a:solidFill>
                <a:latin typeface="+mj-lt"/>
                <a:cs typeface="#9Slide03 Arima Madurai" panose="00000500000000000000" pitchFamily="2" charset="0"/>
                <a:sym typeface="Calibri"/>
              </a:rPr>
              <a:t>Xác định đối tượng miêu tả bên ngoài </a:t>
            </a:r>
            <a:r>
              <a:rPr lang="vi-VN" sz="3600" b="1" smtClean="0">
                <a:solidFill>
                  <a:schemeClr val="dk1"/>
                </a:solidFill>
                <a:latin typeface="+mj-lt"/>
                <a:cs typeface="#9Slide03 Arima Madurai" panose="00000500000000000000" pitchFamily="2" charset="0"/>
                <a:sym typeface="Calibri"/>
              </a:rPr>
              <a:t>ở </a:t>
            </a:r>
            <a:r>
              <a:rPr lang="en-US" sz="3600" b="1" smtClean="0">
                <a:solidFill>
                  <a:schemeClr val="dk1"/>
                </a:solidFill>
                <a:latin typeface="Times New Roman" panose="02020603050405020304" pitchFamily="18" charset="0"/>
                <a:cs typeface="Times New Roman" panose="02020603050405020304" pitchFamily="18" charset="0"/>
                <a:sym typeface="Calibri"/>
              </a:rPr>
              <a:t>BT1</a:t>
            </a:r>
            <a:endParaRPr sz="1600" dirty="0">
              <a:latin typeface="Times New Roman" panose="02020603050405020304" pitchFamily="18" charset="0"/>
              <a:cs typeface="Times New Roman" panose="02020603050405020304" pitchFamily="18" charset="0"/>
            </a:endParaRPr>
          </a:p>
        </p:txBody>
      </p:sp>
      <p:sp>
        <p:nvSpPr>
          <p:cNvPr id="2" name="Rectangle 1"/>
          <p:cNvSpPr/>
          <p:nvPr/>
        </p:nvSpPr>
        <p:spPr>
          <a:xfrm>
            <a:off x="112544" y="25281"/>
            <a:ext cx="4622056" cy="584775"/>
          </a:xfrm>
          <a:prstGeom prst="rect">
            <a:avLst/>
          </a:prstGeom>
        </p:spPr>
        <p:txBody>
          <a:bodyPr wrap="square">
            <a:spAutoFit/>
          </a:bodyPr>
          <a:lstStyle/>
          <a:p>
            <a:pPr algn="just">
              <a:spcBef>
                <a:spcPct val="0"/>
              </a:spcBef>
            </a:pPr>
            <a:r>
              <a:rPr lang="en-US" altLang="en-US" sz="3200" b="1" dirty="0">
                <a:solidFill>
                  <a:srgbClr val="FF0000"/>
                </a:solidFill>
                <a:latin typeface="Times New Roman" panose="02020603050405020304" pitchFamily="18" charset="0"/>
                <a:cs typeface="Times New Roman" panose="02020603050405020304" pitchFamily="18" charset="0"/>
              </a:rPr>
              <a:t>2</a:t>
            </a:r>
            <a:r>
              <a:rPr lang="vi-VN" altLang="en-US" sz="3200" b="1" smtClean="0">
                <a:solidFill>
                  <a:srgbClr val="FF0000"/>
                </a:solidFill>
                <a:latin typeface="Times New Roman" panose="02020603050405020304" pitchFamily="18" charset="0"/>
                <a:cs typeface="Times New Roman" panose="02020603050405020304" pitchFamily="18" charset="0"/>
              </a:rPr>
              <a:t>.</a:t>
            </a: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Bài</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err="1" smtClean="0">
                <a:solidFill>
                  <a:srgbClr val="FF0000"/>
                </a:solidFill>
                <a:latin typeface="Times New Roman" panose="02020603050405020304" pitchFamily="18" charset="0"/>
                <a:cs typeface="Times New Roman" panose="02020603050405020304" pitchFamily="18" charset="0"/>
              </a:rPr>
              <a:t>tâp</a:t>
            </a: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altLang="en-US" sz="3200" b="1" smtClean="0">
                <a:solidFill>
                  <a:srgbClr val="FF0000"/>
                </a:solidFill>
                <a:latin typeface="Times New Roman" panose="02020603050405020304" pitchFamily="18" charset="0"/>
                <a:cs typeface="Times New Roman" panose="02020603050405020304" pitchFamily="18" charset="0"/>
              </a:rPr>
              <a:t>củng cố: </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473174" y="358170"/>
            <a:ext cx="6443880" cy="583558"/>
          </a:xfrm>
          <a:prstGeom prst="rect">
            <a:avLst/>
          </a:prstGeom>
        </p:spPr>
        <p:txBody>
          <a:bodyPr wrap="none">
            <a:spAutoFit/>
          </a:bodyPr>
          <a:lstStyle/>
          <a:p>
            <a:pPr algn="ctr">
              <a:lnSpc>
                <a:spcPct val="114000"/>
              </a:lnSpc>
            </a:pP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Yêu cầu HS t</a:t>
            </a:r>
            <a:r>
              <a:rPr lang="en-US" sz="2800" b="1" dirty="0" err="1" smtClean="0">
                <a:latin typeface="Times New Roman" pitchFamily="18" charset="0"/>
                <a:cs typeface="Times New Roman" pitchFamily="18" charset="0"/>
              </a:rPr>
              <a:t>hực</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vi-VN"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fade">
                                      <p:cBhvr>
                                        <p:cTn id="15" dur="1000"/>
                                        <p:tgtEl>
                                          <p:spTgt spid="124"/>
                                        </p:tgtEl>
                                      </p:cBhvr>
                                    </p:animEffect>
                                  </p:childTnLst>
                                </p:cTn>
                              </p:par>
                              <p:par>
                                <p:cTn id="16" presetID="10" presetClass="entr" presetSubtype="0" fill="hold" nodeType="withEffect">
                                  <p:stCondLst>
                                    <p:cond delay="0"/>
                                  </p:stCondLst>
                                  <p:childTnLst>
                                    <p:set>
                                      <p:cBhvr>
                                        <p:cTn id="17" dur="1" fill="hold">
                                          <p:stCondLst>
                                            <p:cond delay="0"/>
                                          </p:stCondLst>
                                        </p:cTn>
                                        <p:tgtEl>
                                          <p:spTgt spid="142"/>
                                        </p:tgtEl>
                                        <p:attrNameLst>
                                          <p:attrName>style.visibility</p:attrName>
                                        </p:attrNameLst>
                                      </p:cBhvr>
                                      <p:to>
                                        <p:strVal val="visible"/>
                                      </p:to>
                                    </p:set>
                                    <p:animEffect transition="in" filter="fade">
                                      <p:cBhvr>
                                        <p:cTn id="18" dur="1000"/>
                                        <p:tgtEl>
                                          <p:spTgt spid="1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fade">
                                      <p:cBhvr>
                                        <p:cTn id="23" dur="1000"/>
                                        <p:tgtEl>
                                          <p:spTgt spid="133"/>
                                        </p:tgtEl>
                                      </p:cBhvr>
                                    </p:animEffect>
                                  </p:childTnLst>
                                </p:cTn>
                              </p:par>
                              <p:par>
                                <p:cTn id="24" presetID="10" presetClass="entr" presetSubtype="0" fill="hold" nodeType="withEffect">
                                  <p:stCondLst>
                                    <p:cond delay="0"/>
                                  </p:stCondLst>
                                  <p:childTnLst>
                                    <p:set>
                                      <p:cBhvr>
                                        <p:cTn id="25" dur="1" fill="hold">
                                          <p:stCondLst>
                                            <p:cond delay="0"/>
                                          </p:stCondLst>
                                        </p:cTn>
                                        <p:tgtEl>
                                          <p:spTgt spid="144"/>
                                        </p:tgtEl>
                                        <p:attrNameLst>
                                          <p:attrName>style.visibility</p:attrName>
                                        </p:attrNameLst>
                                      </p:cBhvr>
                                      <p:to>
                                        <p:strVal val="visible"/>
                                      </p:to>
                                    </p:set>
                                    <p:animEffect transition="in" filter="fade">
                                      <p:cBhvr>
                                        <p:cTn id="26"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1553570" y="236426"/>
            <a:ext cx="7162800" cy="12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buNone/>
            </a:pPr>
            <a:r>
              <a:rPr lang="en-US" altLang="en-US" sz="2400" b="1" i="1" u="sng" smtClean="0">
                <a:latin typeface="Times New Roman" panose="02020603050405020304" pitchFamily="18" charset="0"/>
                <a:cs typeface="Times New Roman" panose="02020603050405020304" pitchFamily="18" charset="0"/>
              </a:rPr>
              <a:t>BT </a:t>
            </a:r>
            <a:r>
              <a:rPr lang="en-US" altLang="en-US" sz="2400" b="1" i="1" u="sng" smtClean="0">
                <a:latin typeface="Times New Roman" panose="02020603050405020304" pitchFamily="18" charset="0"/>
                <a:cs typeface="Times New Roman" panose="02020603050405020304" pitchFamily="18" charset="0"/>
              </a:rPr>
              <a:t>1</a:t>
            </a:r>
            <a:r>
              <a:rPr lang="en-US" altLang="en-US" sz="2400" b="1" i="1" u="sng" dirty="0">
                <a:latin typeface="Times New Roman" panose="02020603050405020304" pitchFamily="18" charset="0"/>
                <a:cs typeface="Times New Roman" panose="02020603050405020304" pitchFamily="18" charset="0"/>
              </a:rPr>
              <a:t>:</a:t>
            </a:r>
            <a:r>
              <a:rPr lang="en-US" sz="2400" i="1" dirty="0">
                <a:solidFill>
                  <a:srgbClr val="CC3300"/>
                </a:solidFill>
                <a:latin typeface="Times New Roman" pitchFamily="18" charset="0"/>
              </a:rPr>
              <a:t>- “</a:t>
            </a:r>
            <a:endParaRPr lang="vi-VN" sz="2400" i="1" dirty="0">
              <a:solidFill>
                <a:srgbClr val="CC3300"/>
              </a:solidFill>
              <a:latin typeface="Times New Roman" pitchFamily="18" charset="0"/>
            </a:endParaRPr>
          </a:p>
          <a:p>
            <a:pPr lvl="0">
              <a:buNone/>
            </a:pPr>
            <a:endParaRPr lang="en-US" sz="2400" i="1" dirty="0">
              <a:solidFill>
                <a:srgbClr val="CC3300"/>
              </a:solidFill>
              <a:latin typeface="Times New Roman" pitchFamily="18" charset="0"/>
            </a:endParaRPr>
          </a:p>
          <a:p>
            <a:pPr eaLnBrk="1" hangingPunct="1">
              <a:lnSpc>
                <a:spcPct val="90000"/>
              </a:lnSpc>
              <a:spcBef>
                <a:spcPct val="0"/>
              </a:spcBef>
              <a:buFontTx/>
              <a:buNone/>
            </a:pPr>
            <a:endParaRPr lang="en-US" altLang="en-US" sz="2400" b="1" i="1" u="sng" dirty="0">
              <a:latin typeface="Times New Roman" panose="02020603050405020304" pitchFamily="18" charset="0"/>
              <a:cs typeface="Times New Roman" panose="02020603050405020304" pitchFamily="18" charset="0"/>
            </a:endParaRPr>
          </a:p>
        </p:txBody>
      </p:sp>
      <p:sp>
        <p:nvSpPr>
          <p:cNvPr id="13" name="Rectangle 12"/>
          <p:cNvSpPr>
            <a:spLocks noChangeArrowheads="1"/>
          </p:cNvSpPr>
          <p:nvPr/>
        </p:nvSpPr>
        <p:spPr bwMode="auto">
          <a:xfrm>
            <a:off x="1553570" y="2818056"/>
            <a:ext cx="75438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2400" b="1" i="1" u="sng" smtClean="0">
                <a:latin typeface="Times New Roman" panose="02020603050405020304" pitchFamily="18" charset="0"/>
                <a:cs typeface="Times New Roman" panose="02020603050405020304" pitchFamily="18" charset="0"/>
              </a:rPr>
              <a:t>BT </a:t>
            </a:r>
            <a:r>
              <a:rPr lang="en-US" altLang="en-US" sz="2400" b="1" i="1" u="sng" smtClean="0">
                <a:latin typeface="Times New Roman" panose="02020603050405020304" pitchFamily="18" charset="0"/>
                <a:cs typeface="Times New Roman" panose="02020603050405020304" pitchFamily="18" charset="0"/>
              </a:rPr>
              <a:t>2</a:t>
            </a:r>
            <a:r>
              <a:rPr lang="en-US" altLang="en-US" sz="2400" b="1" i="1" u="sng" dirty="0">
                <a:latin typeface="Times New Roman" panose="02020603050405020304" pitchFamily="18" charset="0"/>
                <a:cs typeface="Times New Roman" panose="02020603050405020304" pitchFamily="18" charset="0"/>
              </a:rPr>
              <a:t>:</a:t>
            </a:r>
          </a:p>
        </p:txBody>
      </p:sp>
      <p:sp>
        <p:nvSpPr>
          <p:cNvPr id="2" name="Rectangle 1"/>
          <p:cNvSpPr/>
          <p:nvPr/>
        </p:nvSpPr>
        <p:spPr>
          <a:xfrm>
            <a:off x="2590800" y="236426"/>
            <a:ext cx="7543800" cy="2308324"/>
          </a:xfrm>
          <a:prstGeom prst="rect">
            <a:avLst/>
          </a:prstGeom>
        </p:spPr>
        <p:txBody>
          <a:bodyPr wrap="square">
            <a:spAutoFit/>
          </a:bodyPr>
          <a:lstStyle/>
          <a:p>
            <a:pPr eaLnBrk="1" hangingPunct="1">
              <a:lnSpc>
                <a:spcPct val="90000"/>
              </a:lnSpc>
            </a:pPr>
            <a:r>
              <a:rPr lang="en-US" altLang="en-US" sz="3200" i="1" dirty="0" err="1">
                <a:solidFill>
                  <a:srgbClr val="C00000"/>
                </a:solidFill>
                <a:latin typeface="Times New Roman" panose="02020603050405020304" pitchFamily="18" charset="0"/>
                <a:cs typeface="Times New Roman" panose="02020603050405020304" pitchFamily="18" charset="0"/>
              </a:rPr>
              <a:t>Vân</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xem</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trang</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trọng</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khác</a:t>
            </a:r>
            <a:r>
              <a:rPr lang="en-US" altLang="en-US" sz="3200" i="1" dirty="0">
                <a:solidFill>
                  <a:srgbClr val="C00000"/>
                </a:solidFill>
                <a:latin typeface="Times New Roman" panose="02020603050405020304" pitchFamily="18" charset="0"/>
                <a:cs typeface="Times New Roman" panose="02020603050405020304" pitchFamily="18" charset="0"/>
              </a:rPr>
              <a:t> v</a:t>
            </a:r>
            <a:r>
              <a:rPr lang="vi-VN" altLang="en-US" sz="3200" i="1" dirty="0">
                <a:solidFill>
                  <a:srgbClr val="C00000"/>
                </a:solidFill>
                <a:latin typeface="Times New Roman" panose="02020603050405020304" pitchFamily="18" charset="0"/>
                <a:cs typeface="Times New Roman" panose="02020603050405020304" pitchFamily="18" charset="0"/>
              </a:rPr>
              <a:t>ời</a:t>
            </a:r>
            <a:endParaRPr lang="en-US" altLang="en-US" sz="3200" i="1" dirty="0">
              <a:solidFill>
                <a:srgbClr val="C00000"/>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sz="3200" i="1" dirty="0" err="1">
                <a:solidFill>
                  <a:srgbClr val="C00000"/>
                </a:solidFill>
                <a:latin typeface="Times New Roman" panose="02020603050405020304" pitchFamily="18" charset="0"/>
                <a:cs typeface="Times New Roman" panose="02020603050405020304" pitchFamily="18" charset="0"/>
              </a:rPr>
              <a:t>Khuôn</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tr</a:t>
            </a:r>
            <a:r>
              <a:rPr lang="vi-VN" altLang="en-US" sz="3200" i="1" dirty="0">
                <a:solidFill>
                  <a:srgbClr val="C00000"/>
                </a:solidFill>
                <a:latin typeface="Times New Roman" panose="02020603050405020304" pitchFamily="18" charset="0"/>
                <a:cs typeface="Times New Roman" panose="02020603050405020304" pitchFamily="18" charset="0"/>
              </a:rPr>
              <a:t>ă</a:t>
            </a:r>
            <a:r>
              <a:rPr lang="en-US" altLang="en-US" sz="3200" i="1" dirty="0">
                <a:solidFill>
                  <a:srgbClr val="C00000"/>
                </a:solidFill>
                <a:latin typeface="Times New Roman" panose="02020603050405020304" pitchFamily="18" charset="0"/>
                <a:cs typeface="Times New Roman" panose="02020603050405020304" pitchFamily="18" charset="0"/>
              </a:rPr>
              <a:t>ng </a:t>
            </a:r>
            <a:r>
              <a:rPr lang="vi-VN" altLang="en-US" sz="3200" i="1" dirty="0">
                <a:solidFill>
                  <a:srgbClr val="C00000"/>
                </a:solidFill>
                <a:latin typeface="Times New Roman" panose="02020603050405020304" pitchFamily="18" charset="0"/>
                <a:cs typeface="Times New Roman" panose="02020603050405020304" pitchFamily="18" charset="0"/>
              </a:rPr>
              <a:t>đầy</a:t>
            </a:r>
            <a:r>
              <a:rPr lang="en-US" altLang="en-US" sz="3200" i="1" dirty="0">
                <a:solidFill>
                  <a:srgbClr val="C00000"/>
                </a:solidFill>
                <a:latin typeface="Times New Roman" panose="02020603050405020304" pitchFamily="18" charset="0"/>
                <a:cs typeface="Times New Roman" panose="02020603050405020304" pitchFamily="18" charset="0"/>
              </a:rPr>
              <a:t> </a:t>
            </a:r>
            <a:r>
              <a:rPr lang="vi-VN" altLang="en-US" sz="3200" i="1" dirty="0">
                <a:solidFill>
                  <a:srgbClr val="C00000"/>
                </a:solidFill>
                <a:latin typeface="Times New Roman" panose="02020603050405020304" pitchFamily="18" charset="0"/>
                <a:cs typeface="Times New Roman" panose="02020603050405020304" pitchFamily="18" charset="0"/>
              </a:rPr>
              <a:t>đặn</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nét</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ngài</a:t>
            </a:r>
            <a:r>
              <a:rPr lang="en-US" altLang="en-US" sz="3200" i="1" dirty="0">
                <a:solidFill>
                  <a:srgbClr val="C00000"/>
                </a:solidFill>
                <a:latin typeface="Times New Roman" panose="02020603050405020304" pitchFamily="18" charset="0"/>
                <a:cs typeface="Times New Roman" panose="02020603050405020304" pitchFamily="18" charset="0"/>
              </a:rPr>
              <a:t> n</a:t>
            </a:r>
            <a:r>
              <a:rPr lang="vi-VN" altLang="en-US" sz="3200" i="1" dirty="0">
                <a:solidFill>
                  <a:srgbClr val="C00000"/>
                </a:solidFill>
                <a:latin typeface="Times New Roman" panose="02020603050405020304" pitchFamily="18" charset="0"/>
                <a:cs typeface="Times New Roman" panose="02020603050405020304" pitchFamily="18" charset="0"/>
              </a:rPr>
              <a:t>ở</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nang</a:t>
            </a:r>
            <a:endParaRPr lang="en-US" altLang="en-US" sz="3200" i="1" dirty="0">
              <a:solidFill>
                <a:srgbClr val="C00000"/>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sz="3200" i="1" dirty="0" err="1">
                <a:solidFill>
                  <a:srgbClr val="C00000"/>
                </a:solidFill>
                <a:latin typeface="Times New Roman" panose="02020603050405020304" pitchFamily="18" charset="0"/>
                <a:cs typeface="Times New Roman" panose="02020603050405020304" pitchFamily="18" charset="0"/>
              </a:rPr>
              <a:t>Hoa</a:t>
            </a:r>
            <a:r>
              <a:rPr lang="en-US" altLang="en-US" sz="3200" i="1" dirty="0">
                <a:solidFill>
                  <a:srgbClr val="C00000"/>
                </a:solidFill>
                <a:latin typeface="Times New Roman" panose="02020603050405020304" pitchFamily="18" charset="0"/>
                <a:cs typeface="Times New Roman" panose="02020603050405020304" pitchFamily="18" charset="0"/>
              </a:rPr>
              <a:t> c</a:t>
            </a:r>
            <a:r>
              <a:rPr lang="vi-VN" altLang="en-US" sz="3200" i="1" dirty="0">
                <a:solidFill>
                  <a:srgbClr val="C00000"/>
                </a:solidFill>
                <a:latin typeface="Times New Roman" panose="02020603050405020304" pitchFamily="18" charset="0"/>
                <a:cs typeface="Times New Roman" panose="02020603050405020304" pitchFamily="18" charset="0"/>
              </a:rPr>
              <a:t>ười</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ngọc</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thốt</a:t>
            </a:r>
            <a:r>
              <a:rPr lang="en-US" altLang="en-US" sz="3200" i="1" dirty="0">
                <a:solidFill>
                  <a:srgbClr val="C00000"/>
                </a:solidFill>
                <a:latin typeface="Times New Roman" panose="02020603050405020304" pitchFamily="18" charset="0"/>
                <a:cs typeface="Times New Roman" panose="02020603050405020304" pitchFamily="18" charset="0"/>
              </a:rPr>
              <a:t> </a:t>
            </a:r>
            <a:r>
              <a:rPr lang="vi-VN" altLang="en-US" sz="3200" i="1" dirty="0">
                <a:solidFill>
                  <a:srgbClr val="C00000"/>
                </a:solidFill>
                <a:latin typeface="Times New Roman" panose="02020603050405020304" pitchFamily="18" charset="0"/>
                <a:cs typeface="Times New Roman" panose="02020603050405020304" pitchFamily="18" charset="0"/>
              </a:rPr>
              <a:t>đ</a:t>
            </a:r>
            <a:r>
              <a:rPr lang="en-US" altLang="en-US" sz="3200" i="1" dirty="0" err="1">
                <a:solidFill>
                  <a:srgbClr val="C00000"/>
                </a:solidFill>
                <a:latin typeface="Times New Roman" panose="02020603050405020304" pitchFamily="18" charset="0"/>
                <a:cs typeface="Times New Roman" panose="02020603050405020304" pitchFamily="18" charset="0"/>
              </a:rPr>
              <a:t>oan</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trang</a:t>
            </a:r>
            <a:endParaRPr lang="en-US" altLang="en-US" sz="3200" i="1" dirty="0">
              <a:solidFill>
                <a:srgbClr val="C00000"/>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sz="3200" i="1" dirty="0" err="1">
                <a:solidFill>
                  <a:srgbClr val="C00000"/>
                </a:solidFill>
                <a:latin typeface="Times New Roman" panose="02020603050405020304" pitchFamily="18" charset="0"/>
                <a:cs typeface="Times New Roman" panose="02020603050405020304" pitchFamily="18" charset="0"/>
              </a:rPr>
              <a:t>Mây</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thua</a:t>
            </a:r>
            <a:r>
              <a:rPr lang="en-US" altLang="en-US" sz="3200" i="1" dirty="0">
                <a:solidFill>
                  <a:srgbClr val="C00000"/>
                </a:solidFill>
                <a:latin typeface="Times New Roman" panose="02020603050405020304" pitchFamily="18" charset="0"/>
                <a:cs typeface="Times New Roman" panose="02020603050405020304" pitchFamily="18" charset="0"/>
              </a:rPr>
              <a:t> n</a:t>
            </a:r>
            <a:r>
              <a:rPr lang="vi-VN" altLang="en-US" sz="3200" i="1" dirty="0">
                <a:solidFill>
                  <a:srgbClr val="C00000"/>
                </a:solidFill>
                <a:latin typeface="Times New Roman" panose="02020603050405020304" pitchFamily="18" charset="0"/>
                <a:cs typeface="Times New Roman" panose="02020603050405020304" pitchFamily="18" charset="0"/>
              </a:rPr>
              <a:t>ước</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tóc</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tuyết</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nh</a:t>
            </a:r>
            <a:r>
              <a:rPr lang="vi-VN" altLang="en-US" sz="3200" i="1" dirty="0">
                <a:solidFill>
                  <a:srgbClr val="C00000"/>
                </a:solidFill>
                <a:latin typeface="Times New Roman" panose="02020603050405020304" pitchFamily="18" charset="0"/>
                <a:cs typeface="Times New Roman" panose="02020603050405020304" pitchFamily="18" charset="0"/>
              </a:rPr>
              <a:t>ường</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màu</a:t>
            </a:r>
            <a:r>
              <a:rPr lang="en-US" altLang="en-US" sz="3200" i="1" dirty="0">
                <a:solidFill>
                  <a:srgbClr val="C00000"/>
                </a:solidFill>
                <a:latin typeface="Times New Roman" panose="02020603050405020304" pitchFamily="18" charset="0"/>
                <a:cs typeface="Times New Roman" panose="02020603050405020304" pitchFamily="18" charset="0"/>
              </a:rPr>
              <a:t> da</a:t>
            </a:r>
            <a:r>
              <a:rPr lang="en-US" altLang="en-US" sz="3200" i="1" dirty="0" smtClean="0">
                <a:solidFill>
                  <a:srgbClr val="C00000"/>
                </a:solidFill>
                <a:latin typeface="Times New Roman" panose="02020603050405020304" pitchFamily="18" charset="0"/>
                <a:cs typeface="Times New Roman" panose="02020603050405020304" pitchFamily="18" charset="0"/>
              </a:rPr>
              <a:t>…</a:t>
            </a:r>
          </a:p>
          <a:p>
            <a:pPr eaLnBrk="1" hangingPunct="1">
              <a:lnSpc>
                <a:spcPct val="90000"/>
              </a:lnSpc>
            </a:pP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smtClean="0">
                <a:solidFill>
                  <a:srgbClr val="C00000"/>
                </a:solidFill>
                <a:latin typeface="Times New Roman" panose="02020603050405020304" pitchFamily="18" charset="0"/>
                <a:cs typeface="Times New Roman" panose="02020603050405020304" pitchFamily="18" charset="0"/>
              </a:rPr>
              <a:t>              </a:t>
            </a:r>
            <a:r>
              <a:rPr lang="en-US" altLang="en-US" sz="2800" b="1" i="1" dirty="0" err="1" smtClean="0">
                <a:solidFill>
                  <a:schemeClr val="accent6">
                    <a:lumMod val="75000"/>
                  </a:schemeClr>
                </a:solidFill>
                <a:latin typeface="Times New Roman" panose="02020603050405020304" pitchFamily="18" charset="0"/>
                <a:cs typeface="Times New Roman" panose="02020603050405020304" pitchFamily="18" charset="0"/>
              </a:rPr>
              <a:t>Chị</a:t>
            </a:r>
            <a:r>
              <a:rPr lang="en-US" altLang="en-US" sz="2800" b="1"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i="1" dirty="0" err="1" smtClean="0">
                <a:solidFill>
                  <a:schemeClr val="accent6">
                    <a:lumMod val="75000"/>
                  </a:schemeClr>
                </a:solidFill>
                <a:latin typeface="Times New Roman" panose="02020603050405020304" pitchFamily="18" charset="0"/>
                <a:cs typeface="Times New Roman" panose="02020603050405020304" pitchFamily="18" charset="0"/>
              </a:rPr>
              <a:t>em</a:t>
            </a:r>
            <a:r>
              <a:rPr lang="en-US" altLang="en-US" sz="2800" b="1"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i="1" dirty="0" err="1" smtClean="0">
                <a:solidFill>
                  <a:schemeClr val="accent6">
                    <a:lumMod val="75000"/>
                  </a:schemeClr>
                </a:solidFill>
                <a:latin typeface="Times New Roman" panose="02020603050405020304" pitchFamily="18" charset="0"/>
                <a:cs typeface="Times New Roman" panose="02020603050405020304" pitchFamily="18" charset="0"/>
              </a:rPr>
              <a:t>Thúy</a:t>
            </a:r>
            <a:r>
              <a:rPr lang="en-US" altLang="en-US" sz="2800" b="1"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i="1" dirty="0" err="1" smtClean="0">
                <a:solidFill>
                  <a:schemeClr val="accent6">
                    <a:lumMod val="75000"/>
                  </a:schemeClr>
                </a:solidFill>
                <a:latin typeface="Times New Roman" panose="02020603050405020304" pitchFamily="18" charset="0"/>
                <a:cs typeface="Times New Roman" panose="02020603050405020304" pitchFamily="18" charset="0"/>
              </a:rPr>
              <a:t>Kiều</a:t>
            </a:r>
            <a:r>
              <a:rPr lang="en-US" altLang="en-US" sz="2800" b="1"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i="1" dirty="0">
                <a:solidFill>
                  <a:schemeClr val="accent6">
                    <a:lumMod val="75000"/>
                  </a:schemeClr>
                </a:solidFill>
                <a:latin typeface="Times New Roman" panose="02020603050405020304" pitchFamily="18" charset="0"/>
                <a:cs typeface="Times New Roman" panose="02020603050405020304" pitchFamily="18" charset="0"/>
              </a:rPr>
              <a:t>-</a:t>
            </a:r>
            <a:r>
              <a:rPr lang="en-US" altLang="en-US" sz="28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smtClean="0">
                <a:solidFill>
                  <a:schemeClr val="accent6">
                    <a:lumMod val="75000"/>
                  </a:schemeClr>
                </a:solidFill>
                <a:latin typeface="Times New Roman" panose="02020603050405020304" pitchFamily="18" charset="0"/>
                <a:cs typeface="Times New Roman" panose="02020603050405020304" pitchFamily="18" charset="0"/>
              </a:rPr>
              <a:t>Nguyễn</a:t>
            </a:r>
            <a:r>
              <a:rPr lang="en-US" altLang="en-US" sz="2800" b="1" dirty="0" smtClean="0">
                <a:solidFill>
                  <a:schemeClr val="accent6">
                    <a:lumMod val="75000"/>
                  </a:schemeClr>
                </a:solidFill>
                <a:latin typeface="Times New Roman" panose="02020603050405020304" pitchFamily="18" charset="0"/>
                <a:cs typeface="Times New Roman" panose="02020603050405020304" pitchFamily="18" charset="0"/>
              </a:rPr>
              <a:t> Du</a:t>
            </a:r>
            <a:endParaRPr lang="en-US" alt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2413179" y="2818056"/>
            <a:ext cx="9306596" cy="3539430"/>
          </a:xfrm>
          <a:prstGeom prst="rect">
            <a:avLst/>
          </a:prstGeom>
        </p:spPr>
        <p:txBody>
          <a:bodyPr wrap="square">
            <a:spAutoFit/>
          </a:bodyPr>
          <a:lstStyle/>
          <a:p>
            <a:pPr lvl="0">
              <a:buNone/>
            </a:pPr>
            <a:r>
              <a:rPr lang="en-US" sz="3200" i="1" dirty="0">
                <a:solidFill>
                  <a:srgbClr val="CC3300"/>
                </a:solidFill>
                <a:latin typeface="Times New Roman" pitchFamily="18" charset="0"/>
              </a:rPr>
              <a:t>“Chao </a:t>
            </a:r>
            <a:r>
              <a:rPr lang="en-US" sz="3200" i="1" dirty="0" err="1">
                <a:solidFill>
                  <a:srgbClr val="CC3300"/>
                </a:solidFill>
                <a:latin typeface="Times New Roman" pitchFamily="18" charset="0"/>
              </a:rPr>
              <a:t>ôi</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tôi</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có</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biết</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đâu</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rằng</a:t>
            </a:r>
            <a:r>
              <a:rPr lang="en-US" sz="3200" i="1" dirty="0">
                <a:solidFill>
                  <a:srgbClr val="CC3300"/>
                </a:solidFill>
                <a:latin typeface="Times New Roman" pitchFamily="18" charset="0"/>
              </a:rPr>
              <a:t>: hung </a:t>
            </a:r>
            <a:r>
              <a:rPr lang="en-US" sz="3200" i="1" dirty="0" err="1">
                <a:solidFill>
                  <a:srgbClr val="CC3300"/>
                </a:solidFill>
                <a:latin typeface="Times New Roman" pitchFamily="18" charset="0"/>
              </a:rPr>
              <a:t>hăng</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hống</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hách</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láo</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chỉ</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tổ</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đem</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thân</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mà</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trả</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nợ</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những</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cử</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chỉ</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ngu</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dại</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của</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mình</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thôi</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Tôi</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đã</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phải</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trải</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cảnh</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như</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thế</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Thoát</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nạn</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rồi</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mà</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còn</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ân</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hận</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quá</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ân</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hận</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mãi</a:t>
            </a:r>
            <a:r>
              <a:rPr lang="en-US" sz="3200" i="1" dirty="0">
                <a:solidFill>
                  <a:srgbClr val="CC3300"/>
                </a:solidFill>
                <a:latin typeface="Times New Roman" pitchFamily="18" charset="0"/>
              </a:rPr>
              <a:t>…”</a:t>
            </a:r>
          </a:p>
          <a:p>
            <a:pPr lvl="0">
              <a:buNone/>
            </a:pPr>
            <a:r>
              <a:rPr lang="en-US" sz="3200" i="1" dirty="0">
                <a:solidFill>
                  <a:srgbClr val="CC3300"/>
                </a:solidFill>
                <a:latin typeface="Times New Roman" pitchFamily="18" charset="0"/>
              </a:rPr>
              <a:t> - “</a:t>
            </a:r>
            <a:r>
              <a:rPr lang="en-US" sz="3200" i="1" dirty="0" err="1">
                <a:solidFill>
                  <a:srgbClr val="CC3300"/>
                </a:solidFill>
                <a:latin typeface="Times New Roman" pitchFamily="18" charset="0"/>
              </a:rPr>
              <a:t>Thế</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rồi</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Dế</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Choắt</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tắt</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thở</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Tôi</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thương</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lắm</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Vừa</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thương</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vừa</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ăn</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năn</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tội</a:t>
            </a:r>
            <a:r>
              <a:rPr lang="en-US" sz="3200" i="1" dirty="0">
                <a:solidFill>
                  <a:srgbClr val="CC3300"/>
                </a:solidFill>
                <a:latin typeface="Times New Roman" pitchFamily="18" charset="0"/>
              </a:rPr>
              <a:t> </a:t>
            </a:r>
            <a:r>
              <a:rPr lang="en-US" sz="3200" i="1" dirty="0" err="1">
                <a:solidFill>
                  <a:srgbClr val="CC3300"/>
                </a:solidFill>
                <a:latin typeface="Times New Roman" pitchFamily="18" charset="0"/>
              </a:rPr>
              <a:t>mình</a:t>
            </a:r>
            <a:r>
              <a:rPr lang="en-US" sz="3200" i="1" dirty="0">
                <a:solidFill>
                  <a:srgbClr val="CC3300"/>
                </a:solidFill>
                <a:latin typeface="Times New Roman" pitchFamily="18" charset="0"/>
              </a:rPr>
              <a:t>..”</a:t>
            </a:r>
            <a:endParaRPr lang="vi-VN" sz="3200" i="1" dirty="0">
              <a:solidFill>
                <a:srgbClr val="CC3300"/>
              </a:solidFill>
              <a:latin typeface="Times New Roman" pitchFamily="18" charset="0"/>
            </a:endParaRPr>
          </a:p>
          <a:p>
            <a:pPr lvl="0" algn="ctr">
              <a:buNone/>
            </a:pPr>
            <a:r>
              <a:rPr lang="en-US" sz="3200" b="1" i="1" dirty="0" err="1">
                <a:solidFill>
                  <a:srgbClr val="336600"/>
                </a:solidFill>
                <a:latin typeface="Times New Roman" pitchFamily="18" charset="0"/>
              </a:rPr>
              <a:t>Bài</a:t>
            </a:r>
            <a:r>
              <a:rPr lang="en-US" sz="3200" b="1" i="1" dirty="0">
                <a:solidFill>
                  <a:srgbClr val="336600"/>
                </a:solidFill>
                <a:latin typeface="Times New Roman" pitchFamily="18" charset="0"/>
              </a:rPr>
              <a:t> </a:t>
            </a:r>
            <a:r>
              <a:rPr lang="en-US" sz="3200" b="1" i="1" dirty="0" err="1">
                <a:solidFill>
                  <a:srgbClr val="336600"/>
                </a:solidFill>
                <a:latin typeface="Times New Roman" pitchFamily="18" charset="0"/>
              </a:rPr>
              <a:t>học</a:t>
            </a:r>
            <a:r>
              <a:rPr lang="en-US" sz="3200" b="1" i="1" dirty="0">
                <a:solidFill>
                  <a:srgbClr val="336600"/>
                </a:solidFill>
                <a:latin typeface="Times New Roman" pitchFamily="18" charset="0"/>
              </a:rPr>
              <a:t> </a:t>
            </a:r>
            <a:r>
              <a:rPr lang="en-US" sz="3200" b="1" i="1" dirty="0" err="1">
                <a:solidFill>
                  <a:srgbClr val="336600"/>
                </a:solidFill>
                <a:latin typeface="Times New Roman" pitchFamily="18" charset="0"/>
              </a:rPr>
              <a:t>đường</a:t>
            </a:r>
            <a:r>
              <a:rPr lang="en-US" sz="3200" b="1" i="1" dirty="0">
                <a:solidFill>
                  <a:srgbClr val="336600"/>
                </a:solidFill>
                <a:latin typeface="Times New Roman" pitchFamily="18" charset="0"/>
              </a:rPr>
              <a:t> </a:t>
            </a:r>
            <a:r>
              <a:rPr lang="en-US" sz="3200" b="1" i="1" dirty="0" err="1">
                <a:solidFill>
                  <a:srgbClr val="336600"/>
                </a:solidFill>
                <a:latin typeface="Times New Roman" pitchFamily="18" charset="0"/>
              </a:rPr>
              <a:t>đời</a:t>
            </a:r>
            <a:r>
              <a:rPr lang="en-US" sz="3200" b="1" i="1" dirty="0">
                <a:solidFill>
                  <a:srgbClr val="336600"/>
                </a:solidFill>
                <a:latin typeface="Times New Roman" pitchFamily="18" charset="0"/>
              </a:rPr>
              <a:t> </a:t>
            </a:r>
            <a:r>
              <a:rPr lang="en-US" sz="3200" b="1" i="1" dirty="0" err="1">
                <a:solidFill>
                  <a:srgbClr val="336600"/>
                </a:solidFill>
                <a:latin typeface="Times New Roman" pitchFamily="18" charset="0"/>
              </a:rPr>
              <a:t>đầu</a:t>
            </a:r>
            <a:r>
              <a:rPr lang="en-US" sz="3200" b="1" i="1" dirty="0">
                <a:solidFill>
                  <a:srgbClr val="336600"/>
                </a:solidFill>
                <a:latin typeface="Times New Roman" pitchFamily="18" charset="0"/>
              </a:rPr>
              <a:t> </a:t>
            </a:r>
            <a:r>
              <a:rPr lang="en-US" sz="3200" b="1" i="1" dirty="0" err="1">
                <a:solidFill>
                  <a:srgbClr val="336600"/>
                </a:solidFill>
                <a:latin typeface="Times New Roman" pitchFamily="18" charset="0"/>
              </a:rPr>
              <a:t>tiên</a:t>
            </a:r>
            <a:r>
              <a:rPr lang="en-US" sz="3200" dirty="0">
                <a:solidFill>
                  <a:srgbClr val="336600"/>
                </a:solidFill>
                <a:latin typeface="Times New Roman" pitchFamily="18" charset="0"/>
              </a:rPr>
              <a:t> </a:t>
            </a:r>
            <a:r>
              <a:rPr lang="vi-VN" sz="3200" dirty="0">
                <a:solidFill>
                  <a:srgbClr val="336600"/>
                </a:solidFill>
                <a:latin typeface="Times New Roman" pitchFamily="18" charset="0"/>
              </a:rPr>
              <a:t>- </a:t>
            </a:r>
            <a:r>
              <a:rPr lang="en-US" sz="3200" dirty="0" err="1">
                <a:solidFill>
                  <a:srgbClr val="336600"/>
                </a:solidFill>
                <a:latin typeface="Times New Roman" pitchFamily="18" charset="0"/>
              </a:rPr>
              <a:t>Tô</a:t>
            </a:r>
            <a:r>
              <a:rPr lang="en-US" sz="3200" dirty="0">
                <a:solidFill>
                  <a:srgbClr val="336600"/>
                </a:solidFill>
                <a:latin typeface="Times New Roman" pitchFamily="18" charset="0"/>
              </a:rPr>
              <a:t> </a:t>
            </a:r>
            <a:r>
              <a:rPr lang="en-US" sz="3200" dirty="0" err="1">
                <a:solidFill>
                  <a:srgbClr val="336600"/>
                </a:solidFill>
                <a:latin typeface="Times New Roman" pitchFamily="18" charset="0"/>
              </a:rPr>
              <a:t>Hoài</a:t>
            </a:r>
            <a:r>
              <a:rPr lang="en-US" sz="3200" dirty="0">
                <a:solidFill>
                  <a:srgbClr val="336600"/>
                </a:solidFill>
                <a:latin typeface="Times New Roman" pitchFamily="18" charset="0"/>
              </a:rPr>
              <a:t>)</a:t>
            </a:r>
          </a:p>
        </p:txBody>
      </p:sp>
    </p:spTree>
    <p:extLst>
      <p:ext uri="{BB962C8B-B14F-4D97-AF65-F5344CB8AC3E}">
        <p14:creationId xmlns:p14="http://schemas.microsoft.com/office/powerpoint/2010/main" val="21972558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92765" y="339769"/>
            <a:ext cx="1219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i="1" u="sng" smtClean="0">
                <a:solidFill>
                  <a:srgbClr val="FF0000"/>
                </a:solidFill>
                <a:latin typeface="Times New Roman" panose="02020603050405020304" pitchFamily="18" charset="0"/>
              </a:rPr>
              <a:t>BT </a:t>
            </a:r>
            <a:r>
              <a:rPr lang="en-US" altLang="en-US" sz="3600" b="1" i="1" u="sng" smtClean="0">
                <a:solidFill>
                  <a:srgbClr val="FF0000"/>
                </a:solidFill>
                <a:latin typeface="Times New Roman" panose="02020603050405020304" pitchFamily="18" charset="0"/>
              </a:rPr>
              <a:t>3</a:t>
            </a:r>
            <a:r>
              <a:rPr lang="en-US" altLang="en-US" sz="3600" b="1" i="1" dirty="0" smtClean="0">
                <a:solidFill>
                  <a:srgbClr val="FF0000"/>
                </a:solidFill>
                <a:latin typeface="Times New Roman" panose="02020603050405020304" pitchFamily="18" charset="0"/>
              </a:rPr>
              <a:t>: </a:t>
            </a:r>
            <a:r>
              <a:rPr lang="en-US" altLang="en-US" sz="3600" b="1" dirty="0" smtClean="0">
                <a:latin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So </a:t>
            </a:r>
            <a:r>
              <a:rPr lang="en-US" altLang="en-US" sz="3600" dirty="0" err="1" smtClean="0">
                <a:latin typeface="Times New Roman" panose="02020603050405020304" pitchFamily="18" charset="0"/>
                <a:cs typeface="Times New Roman" panose="02020603050405020304" pitchFamily="18" charset="0"/>
              </a:rPr>
              <a:t>sánh</a:t>
            </a:r>
            <a:r>
              <a:rPr lang="en-US" altLang="en-US" sz="3600" dirty="0" smtClean="0">
                <a:latin typeface="Times New Roman" panose="02020603050405020304" pitchFamily="18" charset="0"/>
                <a:cs typeface="Times New Roman" panose="02020603050405020304" pitchFamily="18" charset="0"/>
              </a:rPr>
              <a:t> 2 </a:t>
            </a:r>
            <a:r>
              <a:rPr lang="en-US" altLang="en-US" sz="3600" dirty="0" err="1" smtClean="0">
                <a:latin typeface="Times New Roman" panose="02020603050405020304" pitchFamily="18" charset="0"/>
                <a:cs typeface="Times New Roman" panose="02020603050405020304" pitchFamily="18" charset="0"/>
              </a:rPr>
              <a:t>ví</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dụ</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sau</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đây</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và</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nhận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xét</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tác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dụng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của</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yếu</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tố</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miêu</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tả</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nội</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tâm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trong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văn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bản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tự</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sự</a:t>
            </a:r>
            <a:r>
              <a:rPr lang="en-US" altLang="en-US" sz="3600" dirty="0" smtClean="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graphicFrame>
        <p:nvGraphicFramePr>
          <p:cNvPr id="250912" name="Group 32"/>
          <p:cNvGraphicFramePr>
            <a:graphicFrameLocks noGrp="1"/>
          </p:cNvGraphicFramePr>
          <p:nvPr>
            <p:ph/>
            <p:extLst>
              <p:ext uri="{D42A27DB-BD31-4B8C-83A1-F6EECF244321}">
                <p14:modId xmlns:p14="http://schemas.microsoft.com/office/powerpoint/2010/main" val="2560500172"/>
              </p:ext>
            </p:extLst>
          </p:nvPr>
        </p:nvGraphicFramePr>
        <p:xfrm>
          <a:off x="0" y="2225369"/>
          <a:ext cx="12191999" cy="1188720"/>
        </p:xfrm>
        <a:graphic>
          <a:graphicData uri="http://schemas.openxmlformats.org/drawingml/2006/table">
            <a:tbl>
              <a:tblPr/>
              <a:tblGrid>
                <a:gridCol w="12191999"/>
              </a:tblGrid>
              <a:tr h="875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0" i="0" u="sng" strike="noStrike" cap="none" normalizeH="0" baseline="0" dirty="0" smtClean="0">
                          <a:ln>
                            <a:noFill/>
                          </a:ln>
                          <a:solidFill>
                            <a:srgbClr val="6600CC"/>
                          </a:solidFill>
                          <a:effectLst/>
                          <a:latin typeface="Times New Roman" pitchFamily="18" charset="0"/>
                        </a:rPr>
                        <a:t>Ví dụ 1:</a:t>
                      </a:r>
                      <a:r>
                        <a:rPr kumimoji="0" lang="en-US" sz="3600" b="0" i="0" u="none" strike="noStrike" cap="none" normalizeH="0" baseline="0" dirty="0" smtClean="0">
                          <a:ln>
                            <a:noFill/>
                          </a:ln>
                          <a:solidFill>
                            <a:srgbClr val="6600CC"/>
                          </a:solidFill>
                          <a:effectLst/>
                          <a:latin typeface="Times New Roman" pitchFamily="18" charset="0"/>
                        </a:rPr>
                        <a:t> </a:t>
                      </a:r>
                      <a:r>
                        <a:rPr kumimoji="0" lang="en-US" sz="3600" b="0" i="1" u="none" strike="noStrike" cap="none" normalizeH="0" baseline="0" dirty="0" smtClean="0">
                          <a:ln>
                            <a:noFill/>
                          </a:ln>
                          <a:solidFill>
                            <a:srgbClr val="6600CC"/>
                          </a:solidFill>
                          <a:effectLst/>
                          <a:latin typeface="Times New Roman" pitchFamily="18" charset="0"/>
                        </a:rPr>
                        <a:t>“Tôi bất chợt giật mình thức dậy và nhận ra chỉ là giấc mơ….tôi suy nghĩ về mẹ……”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 name="Group 32"/>
          <p:cNvGraphicFramePr>
            <a:graphicFrameLocks/>
          </p:cNvGraphicFramePr>
          <p:nvPr>
            <p:extLst>
              <p:ext uri="{D42A27DB-BD31-4B8C-83A1-F6EECF244321}">
                <p14:modId xmlns:p14="http://schemas.microsoft.com/office/powerpoint/2010/main" val="2323632061"/>
              </p:ext>
            </p:extLst>
          </p:nvPr>
        </p:nvGraphicFramePr>
        <p:xfrm>
          <a:off x="0" y="4606236"/>
          <a:ext cx="12192000" cy="1737360"/>
        </p:xfrm>
        <a:graphic>
          <a:graphicData uri="http://schemas.openxmlformats.org/drawingml/2006/table">
            <a:tbl>
              <a:tblPr/>
              <a:tblGrid>
                <a:gridCol w="12192000"/>
              </a:tblGrid>
              <a:tr h="1025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0" i="0" u="sng" strike="noStrike" cap="none" normalizeH="0" baseline="0" dirty="0" smtClean="0">
                          <a:ln>
                            <a:noFill/>
                          </a:ln>
                          <a:solidFill>
                            <a:srgbClr val="6600CC"/>
                          </a:solidFill>
                          <a:effectLst/>
                          <a:latin typeface="Times New Roman" pitchFamily="18" charset="0"/>
                        </a:rPr>
                        <a:t>Ví dụ 2:</a:t>
                      </a:r>
                      <a:r>
                        <a:rPr kumimoji="0" lang="en-US" sz="3600" b="0" i="0" u="none" strike="noStrike" cap="none" normalizeH="0" baseline="0" dirty="0" smtClean="0">
                          <a:ln>
                            <a:noFill/>
                          </a:ln>
                          <a:solidFill>
                            <a:srgbClr val="6600CC"/>
                          </a:solidFill>
                          <a:effectLst/>
                          <a:latin typeface="Times New Roman" pitchFamily="18" charset="0"/>
                        </a:rPr>
                        <a:t> </a:t>
                      </a:r>
                      <a:r>
                        <a:rPr kumimoji="0" lang="en-US" sz="3600" b="0" i="1" u="none" strike="noStrike" cap="none" normalizeH="0" baseline="0" dirty="0" smtClean="0">
                          <a:ln>
                            <a:noFill/>
                          </a:ln>
                          <a:solidFill>
                            <a:srgbClr val="6600CC"/>
                          </a:solidFill>
                          <a:effectLst/>
                          <a:latin typeface="Times New Roman" pitchFamily="18" charset="0"/>
                        </a:rPr>
                        <a:t>“Tôi bất chợt giật mình thức dậy và nhận ra chỉ là giấc mơ….lòng tôi </a:t>
                      </a:r>
                      <a:r>
                        <a:rPr kumimoji="0" lang="en-US" sz="3600" b="1" i="1" u="none" strike="noStrike" cap="none" normalizeH="0" baseline="0" dirty="0" smtClean="0">
                          <a:ln>
                            <a:noFill/>
                          </a:ln>
                          <a:solidFill>
                            <a:srgbClr val="6600CC"/>
                          </a:solidFill>
                          <a:effectLst/>
                          <a:latin typeface="Times New Roman" pitchFamily="18" charset="0"/>
                        </a:rPr>
                        <a:t>đau đớn và buồn tẻ</a:t>
                      </a:r>
                      <a:r>
                        <a:rPr kumimoji="0" lang="en-US" sz="3600" b="0" i="1" u="none" strike="noStrike" cap="none" normalizeH="0" baseline="0" dirty="0" smtClean="0">
                          <a:ln>
                            <a:noFill/>
                          </a:ln>
                          <a:solidFill>
                            <a:srgbClr val="6600CC"/>
                          </a:solidFill>
                          <a:effectLst/>
                          <a:latin typeface="Times New Roman" pitchFamily="18" charset="0"/>
                        </a:rPr>
                        <a:t>…tôi suy nghĩ về mẹ…</a:t>
                      </a:r>
                      <a:r>
                        <a:rPr kumimoji="0" lang="en-US" sz="3600" b="1" i="1" u="none" strike="noStrike" cap="none" normalizeH="0" baseline="0" dirty="0" smtClean="0">
                          <a:ln>
                            <a:noFill/>
                          </a:ln>
                          <a:solidFill>
                            <a:srgbClr val="6600CC"/>
                          </a:solidFill>
                          <a:effectLst/>
                          <a:latin typeface="Times New Roman" pitchFamily="18" charset="0"/>
                        </a:rPr>
                        <a:t>tôi yêu mẹ</a:t>
                      </a:r>
                      <a:r>
                        <a:rPr kumimoji="0" lang="en-US" sz="3600" b="0" i="1" u="none" strike="noStrike" cap="none" normalizeH="0" baseline="0" dirty="0" smtClean="0">
                          <a:ln>
                            <a:noFill/>
                          </a:ln>
                          <a:solidFill>
                            <a:srgbClr val="6600CC"/>
                          </a:solidFill>
                          <a:effectLst/>
                          <a:latin typeface="Times New Roman" pitchFamily="18" charset="0"/>
                        </a:rPr>
                        <a:t>…”</a:t>
                      </a:r>
                      <a:endParaRPr kumimoji="0" lang="en-US" sz="3200" b="0" i="1" u="none" strike="noStrike" cap="none" normalizeH="0" baseline="0" dirty="0" smtClean="0">
                        <a:ln>
                          <a:noFill/>
                        </a:ln>
                        <a:solidFill>
                          <a:srgbClr val="66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941027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250912"/>
                                        </p:tgtEl>
                                        <p:attrNameLst>
                                          <p:attrName>style.visibility</p:attrName>
                                        </p:attrNameLst>
                                      </p:cBhvr>
                                      <p:to>
                                        <p:strVal val="visible"/>
                                      </p:to>
                                    </p:set>
                                    <p:animEffect transition="in" filter="blinds(horizontal)">
                                      <p:cBhvr>
                                        <p:cTn id="10" dur="500"/>
                                        <p:tgtEl>
                                          <p:spTgt spid="250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24"/>
          <p:cNvGraphicFramePr>
            <a:graphicFrameLocks noGrp="1"/>
          </p:cNvGraphicFramePr>
          <p:nvPr>
            <p:extLst>
              <p:ext uri="{D42A27DB-BD31-4B8C-83A1-F6EECF244321}">
                <p14:modId xmlns:p14="http://schemas.microsoft.com/office/powerpoint/2010/main" val="3271586933"/>
              </p:ext>
            </p:extLst>
          </p:nvPr>
        </p:nvGraphicFramePr>
        <p:xfrm>
          <a:off x="776933" y="901338"/>
          <a:ext cx="10265536" cy="4244408"/>
        </p:xfrm>
        <a:graphic>
          <a:graphicData uri="http://schemas.openxmlformats.org/drawingml/2006/table">
            <a:tbl>
              <a:tblPr/>
              <a:tblGrid>
                <a:gridCol w="5166667"/>
                <a:gridCol w="5098869"/>
              </a:tblGrid>
              <a:tr h="9633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Arial" charset="0"/>
                        </a:rPr>
                        <a:t>Đối</a:t>
                      </a:r>
                      <a:r>
                        <a:rPr kumimoji="0" lang="en-US" sz="3200" b="0" i="0" u="none" strike="noStrike" cap="none" normalizeH="0" baseline="0" dirty="0" smtClean="0">
                          <a:ln>
                            <a:noFill/>
                          </a:ln>
                          <a:solidFill>
                            <a:schemeClr val="tx1"/>
                          </a:solidFill>
                          <a:effectLst/>
                          <a:latin typeface="Arial" charset="0"/>
                        </a:rPr>
                        <a:t> </a:t>
                      </a:r>
                      <a:r>
                        <a:rPr kumimoji="0" lang="en-US" sz="3200" b="0" i="0" u="none" strike="noStrike" cap="none" normalizeH="0" baseline="0" dirty="0" err="1" smtClean="0">
                          <a:ln>
                            <a:noFill/>
                          </a:ln>
                          <a:solidFill>
                            <a:schemeClr val="tx1"/>
                          </a:solidFill>
                          <a:effectLst/>
                          <a:latin typeface="Arial" charset="0"/>
                        </a:rPr>
                        <a:t>tượng</a:t>
                      </a:r>
                      <a:r>
                        <a:rPr kumimoji="0" lang="en-US" sz="3200" b="0" i="0" u="none" strike="noStrike" cap="none" normalizeH="0" baseline="0" dirty="0" smtClean="0">
                          <a:ln>
                            <a:noFill/>
                          </a:ln>
                          <a:solidFill>
                            <a:schemeClr val="tx1"/>
                          </a:solidFill>
                          <a:effectLst/>
                          <a:latin typeface="Arial" charset="0"/>
                        </a:rPr>
                        <a:t> </a:t>
                      </a:r>
                      <a:r>
                        <a:rPr kumimoji="0" lang="en-US" sz="3200" b="0" i="0" u="none" strike="noStrike" cap="none" normalizeH="0" baseline="0" dirty="0" err="1" smtClean="0">
                          <a:ln>
                            <a:noFill/>
                          </a:ln>
                          <a:solidFill>
                            <a:schemeClr val="tx1"/>
                          </a:solidFill>
                          <a:effectLst/>
                          <a:latin typeface="Arial" charset="0"/>
                        </a:rPr>
                        <a:t>của</a:t>
                      </a:r>
                      <a:r>
                        <a:rPr kumimoji="0" lang="en-US" sz="3200" b="0" i="0" u="none" strike="noStrike" cap="none" normalizeH="0" baseline="0" dirty="0" smtClean="0">
                          <a:ln>
                            <a:noFill/>
                          </a:ln>
                          <a:solidFill>
                            <a:schemeClr val="tx1"/>
                          </a:solidFill>
                          <a:effectLst/>
                          <a:latin typeface="Arial" charset="0"/>
                        </a:rPr>
                        <a:t> </a:t>
                      </a:r>
                      <a:r>
                        <a:rPr kumimoji="0" lang="en-US" sz="3200" b="0" i="0" u="none" strike="noStrike" cap="none" normalizeH="0" baseline="0" dirty="0" err="1" smtClean="0">
                          <a:ln>
                            <a:noFill/>
                          </a:ln>
                          <a:solidFill>
                            <a:schemeClr val="tx1"/>
                          </a:solidFill>
                          <a:effectLst/>
                          <a:latin typeface="Arial" charset="0"/>
                        </a:rPr>
                        <a:t>miêu</a:t>
                      </a:r>
                      <a:r>
                        <a:rPr kumimoji="0" lang="en-US" sz="3200" b="0" i="0" u="none" strike="noStrike" cap="none" normalizeH="0" baseline="0" dirty="0" smtClean="0">
                          <a:ln>
                            <a:noFill/>
                          </a:ln>
                          <a:solidFill>
                            <a:schemeClr val="tx1"/>
                          </a:solidFill>
                          <a:effectLst/>
                          <a:latin typeface="Arial" charset="0"/>
                        </a:rPr>
                        <a:t> </a:t>
                      </a:r>
                      <a:r>
                        <a:rPr kumimoji="0" lang="en-US" sz="3200" b="0" i="0" u="none" strike="noStrike" cap="none" normalizeH="0" baseline="0" dirty="0" err="1" smtClean="0">
                          <a:ln>
                            <a:noFill/>
                          </a:ln>
                          <a:solidFill>
                            <a:schemeClr val="tx1"/>
                          </a:solidFill>
                          <a:effectLst/>
                          <a:latin typeface="Arial" charset="0"/>
                        </a:rPr>
                        <a:t>tả</a:t>
                      </a:r>
                      <a:r>
                        <a:rPr kumimoji="0" lang="en-US" sz="3200" b="0" i="0" u="none" strike="noStrike" cap="none" normalizeH="0" baseline="0" dirty="0" smtClean="0">
                          <a:ln>
                            <a:noFill/>
                          </a:ln>
                          <a:solidFill>
                            <a:schemeClr val="tx1"/>
                          </a:solidFill>
                          <a:effectLst/>
                          <a:latin typeface="Arial" charset="0"/>
                        </a:rPr>
                        <a:t> </a:t>
                      </a:r>
                      <a:r>
                        <a:rPr kumimoji="0" lang="en-US" sz="3200" b="0" i="0" u="none" strike="noStrike" cap="none" normalizeH="0" baseline="0" dirty="0" err="1" smtClean="0">
                          <a:ln>
                            <a:noFill/>
                          </a:ln>
                          <a:solidFill>
                            <a:schemeClr val="tx1"/>
                          </a:solidFill>
                          <a:effectLst/>
                          <a:latin typeface="Arial" charset="0"/>
                        </a:rPr>
                        <a:t>bên</a:t>
                      </a:r>
                      <a:r>
                        <a:rPr kumimoji="0" lang="en-US" sz="3200" b="0" i="0" u="none" strike="noStrike" cap="none" normalizeH="0" baseline="0" dirty="0" smtClean="0">
                          <a:ln>
                            <a:noFill/>
                          </a:ln>
                          <a:solidFill>
                            <a:schemeClr val="tx1"/>
                          </a:solidFill>
                          <a:effectLst/>
                          <a:latin typeface="Arial" charset="0"/>
                        </a:rPr>
                        <a:t> </a:t>
                      </a:r>
                      <a:r>
                        <a:rPr kumimoji="0" lang="en-US" sz="3200" b="0" i="0" u="none" strike="noStrike" cap="none" normalizeH="0" baseline="0" dirty="0" err="1" smtClean="0">
                          <a:ln>
                            <a:noFill/>
                          </a:ln>
                          <a:solidFill>
                            <a:schemeClr val="tx1"/>
                          </a:solidFill>
                          <a:effectLst/>
                          <a:latin typeface="Arial" charset="0"/>
                        </a:rPr>
                        <a:t>ngoài</a:t>
                      </a:r>
                      <a:r>
                        <a:rPr kumimoji="0" lang="en-US" sz="2800" b="0" i="0" u="none" strike="noStrike" cap="none" normalizeH="0" baseline="0" dirty="0" smtClean="0">
                          <a:ln>
                            <a:noFill/>
                          </a:ln>
                          <a:solidFill>
                            <a:schemeClr val="tx1"/>
                          </a:solidFill>
                          <a:effectLst/>
                          <a:latin typeface="Arial" charset="0"/>
                        </a:rPr>
                        <a: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Arial" charset="0"/>
                        </a:rPr>
                        <a:t>Đối</a:t>
                      </a:r>
                      <a:r>
                        <a:rPr kumimoji="0" lang="en-US" sz="3200" b="0" i="0" u="none" strike="noStrike" cap="none" normalizeH="0" baseline="0" dirty="0" smtClean="0">
                          <a:ln>
                            <a:noFill/>
                          </a:ln>
                          <a:solidFill>
                            <a:schemeClr val="tx1"/>
                          </a:solidFill>
                          <a:effectLst/>
                          <a:latin typeface="Arial" charset="0"/>
                        </a:rPr>
                        <a:t> </a:t>
                      </a:r>
                      <a:r>
                        <a:rPr kumimoji="0" lang="en-US" sz="3200" b="0" i="0" u="none" strike="noStrike" cap="none" normalizeH="0" baseline="0" dirty="0" err="1" smtClean="0">
                          <a:ln>
                            <a:noFill/>
                          </a:ln>
                          <a:solidFill>
                            <a:schemeClr val="tx1"/>
                          </a:solidFill>
                          <a:effectLst/>
                          <a:latin typeface="Arial" charset="0"/>
                        </a:rPr>
                        <a:t>tượng</a:t>
                      </a:r>
                      <a:r>
                        <a:rPr kumimoji="0" lang="en-US" sz="3200" b="0" i="0" u="none" strike="noStrike" cap="none" normalizeH="0" baseline="0" dirty="0" smtClean="0">
                          <a:ln>
                            <a:noFill/>
                          </a:ln>
                          <a:solidFill>
                            <a:schemeClr val="tx1"/>
                          </a:solidFill>
                          <a:effectLst/>
                          <a:latin typeface="Arial" charset="0"/>
                        </a:rPr>
                        <a:t> </a:t>
                      </a:r>
                      <a:r>
                        <a:rPr kumimoji="0" lang="en-US" sz="3200" b="0" i="0" u="none" strike="noStrike" cap="none" normalizeH="0" baseline="0" dirty="0" err="1" smtClean="0">
                          <a:ln>
                            <a:noFill/>
                          </a:ln>
                          <a:solidFill>
                            <a:schemeClr val="tx1"/>
                          </a:solidFill>
                          <a:effectLst/>
                          <a:latin typeface="Arial" charset="0"/>
                        </a:rPr>
                        <a:t>của</a:t>
                      </a:r>
                      <a:r>
                        <a:rPr kumimoji="0" lang="en-US" sz="3200" b="0" i="0" u="none" strike="noStrike" cap="none" normalizeH="0" baseline="0" dirty="0" smtClean="0">
                          <a:ln>
                            <a:noFill/>
                          </a:ln>
                          <a:solidFill>
                            <a:schemeClr val="tx1"/>
                          </a:solidFill>
                          <a:effectLst/>
                          <a:latin typeface="Arial" charset="0"/>
                        </a:rPr>
                        <a:t> </a:t>
                      </a:r>
                      <a:r>
                        <a:rPr kumimoji="0" lang="en-US" sz="3200" b="0" i="0" u="none" strike="noStrike" cap="none" normalizeH="0" baseline="0" dirty="0" err="1" smtClean="0">
                          <a:ln>
                            <a:noFill/>
                          </a:ln>
                          <a:solidFill>
                            <a:schemeClr val="tx1"/>
                          </a:solidFill>
                          <a:effectLst/>
                          <a:latin typeface="Arial" charset="0"/>
                        </a:rPr>
                        <a:t>miêu</a:t>
                      </a:r>
                      <a:r>
                        <a:rPr kumimoji="0" lang="en-US" sz="3200" b="0" i="0" u="none" strike="noStrike" cap="none" normalizeH="0" baseline="0" dirty="0" smtClean="0">
                          <a:ln>
                            <a:noFill/>
                          </a:ln>
                          <a:solidFill>
                            <a:schemeClr val="tx1"/>
                          </a:solidFill>
                          <a:effectLst/>
                          <a:latin typeface="Arial" charset="0"/>
                        </a:rPr>
                        <a:t> </a:t>
                      </a:r>
                      <a:r>
                        <a:rPr kumimoji="0" lang="en-US" sz="3200" b="0" i="0" u="none" strike="noStrike" cap="none" normalizeH="0" baseline="0" dirty="0" err="1" smtClean="0">
                          <a:ln>
                            <a:noFill/>
                          </a:ln>
                          <a:solidFill>
                            <a:schemeClr val="tx1"/>
                          </a:solidFill>
                          <a:effectLst/>
                          <a:latin typeface="Arial" charset="0"/>
                        </a:rPr>
                        <a:t>tả</a:t>
                      </a:r>
                      <a:r>
                        <a:rPr kumimoji="0" lang="en-US" sz="3200" b="0" i="0" u="none" strike="noStrike" cap="none" normalizeH="0" baseline="0" dirty="0" smtClean="0">
                          <a:ln>
                            <a:noFill/>
                          </a:ln>
                          <a:solidFill>
                            <a:schemeClr val="tx1"/>
                          </a:solidFill>
                          <a:effectLst/>
                          <a:latin typeface="Arial" charset="0"/>
                        </a:rPr>
                        <a:t> </a:t>
                      </a:r>
                      <a:r>
                        <a:rPr kumimoji="0" lang="en-US" sz="3200" b="0" i="0" u="none" strike="noStrike" cap="none" normalizeH="0" baseline="0" dirty="0" err="1" smtClean="0">
                          <a:ln>
                            <a:noFill/>
                          </a:ln>
                          <a:solidFill>
                            <a:schemeClr val="tx1"/>
                          </a:solidFill>
                          <a:effectLst/>
                          <a:latin typeface="Arial" charset="0"/>
                        </a:rPr>
                        <a:t>nội</a:t>
                      </a:r>
                      <a:r>
                        <a:rPr kumimoji="0" lang="en-US" sz="3200" b="0" i="0" u="none" strike="noStrike" cap="none" normalizeH="0" baseline="0" dirty="0" smtClean="0">
                          <a:ln>
                            <a:noFill/>
                          </a:ln>
                          <a:solidFill>
                            <a:schemeClr val="tx1"/>
                          </a:solidFill>
                          <a:effectLst/>
                          <a:latin typeface="Arial" charset="0"/>
                        </a:rPr>
                        <a:t> </a:t>
                      </a:r>
                      <a:r>
                        <a:rPr kumimoji="0" lang="en-US" sz="3200" b="0" i="0" u="none" strike="noStrike" cap="none" normalizeH="0" baseline="0" dirty="0" err="1" smtClean="0">
                          <a:ln>
                            <a:noFill/>
                          </a:ln>
                          <a:solidFill>
                            <a:schemeClr val="tx1"/>
                          </a:solidFill>
                          <a:effectLst/>
                          <a:latin typeface="Arial" charset="0"/>
                        </a:rPr>
                        <a:t>tâm</a:t>
                      </a:r>
                      <a:r>
                        <a:rPr kumimoji="0" lang="en-US" sz="3200" b="0" i="0" u="none" strike="noStrike" cap="none" normalizeH="0" baseline="0" dirty="0" smtClean="0">
                          <a:ln>
                            <a:noFill/>
                          </a:ln>
                          <a:solidFill>
                            <a:schemeClr val="tx1"/>
                          </a:solidFill>
                          <a:effectLst/>
                          <a:latin typeface="Arial" charset="0"/>
                        </a:rPr>
                        <a: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76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Rectangle 26"/>
          <p:cNvSpPr>
            <a:spLocks noChangeArrowheads="1"/>
          </p:cNvSpPr>
          <p:nvPr/>
        </p:nvSpPr>
        <p:spPr bwMode="auto">
          <a:xfrm>
            <a:off x="849084" y="2059616"/>
            <a:ext cx="4995125" cy="2721107"/>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smtClean="0">
                <a:solidFill>
                  <a:srgbClr val="CC0099"/>
                </a:solidFill>
                <a:latin typeface="Arial" panose="020B0604020202020204" pitchFamily="34" charset="0"/>
              </a:rPr>
              <a:t> </a:t>
            </a:r>
            <a:r>
              <a:rPr lang="en-US" altLang="en-US" sz="2800" smtClean="0">
                <a:solidFill>
                  <a:srgbClr val="FF0000"/>
                </a:solidFill>
                <a:latin typeface="Arial" panose="020B0604020202020204" pitchFamily="34" charset="0"/>
              </a:rPr>
              <a:t>BT </a:t>
            </a:r>
            <a:r>
              <a:rPr lang="en-US" altLang="en-US" sz="2800" smtClean="0">
                <a:solidFill>
                  <a:srgbClr val="FF0000"/>
                </a:solidFill>
                <a:latin typeface="Arial" panose="020B0604020202020204" pitchFamily="34" charset="0"/>
              </a:rPr>
              <a:t>1:</a:t>
            </a:r>
            <a:r>
              <a:rPr lang="en-US" altLang="en-US" sz="2800" smtClean="0">
                <a:solidFill>
                  <a:srgbClr val="7030A0"/>
                </a:solidFill>
                <a:latin typeface="Arial" panose="020B0604020202020204" pitchFamily="34" charset="0"/>
              </a:rPr>
              <a:t>Miêu </a:t>
            </a:r>
            <a:r>
              <a:rPr lang="en-US" altLang="en-US" sz="2800" dirty="0" err="1" smtClean="0">
                <a:solidFill>
                  <a:srgbClr val="7030A0"/>
                </a:solidFill>
                <a:latin typeface="Arial" panose="020B0604020202020204" pitchFamily="34" charset="0"/>
              </a:rPr>
              <a:t>tả</a:t>
            </a:r>
            <a:r>
              <a:rPr lang="en-US" altLang="en-US" sz="2800" dirty="0">
                <a:solidFill>
                  <a:srgbClr val="7030A0"/>
                </a:solidFill>
                <a:latin typeface="Arial" panose="020B0604020202020204" pitchFamily="34" charset="0"/>
              </a:rPr>
              <a:t> </a:t>
            </a:r>
            <a:r>
              <a:rPr lang="en-US" altLang="en-US" sz="2800" dirty="0" err="1" smtClean="0">
                <a:solidFill>
                  <a:srgbClr val="7030A0"/>
                </a:solidFill>
                <a:latin typeface="Arial" panose="020B0604020202020204" pitchFamily="34" charset="0"/>
              </a:rPr>
              <a:t>Thúy</a:t>
            </a:r>
            <a:r>
              <a:rPr lang="en-US" altLang="en-US" sz="2800" dirty="0" smtClean="0">
                <a:solidFill>
                  <a:srgbClr val="7030A0"/>
                </a:solidFill>
                <a:latin typeface="Arial" panose="020B0604020202020204" pitchFamily="34" charset="0"/>
              </a:rPr>
              <a:t> </a:t>
            </a:r>
            <a:r>
              <a:rPr lang="en-US" altLang="en-US" sz="2800" dirty="0" err="1" smtClean="0">
                <a:solidFill>
                  <a:srgbClr val="7030A0"/>
                </a:solidFill>
                <a:latin typeface="Arial" panose="020B0604020202020204" pitchFamily="34" charset="0"/>
              </a:rPr>
              <a:t>Vân</a:t>
            </a:r>
            <a:r>
              <a:rPr lang="en-US" altLang="en-US" sz="2800" dirty="0" smtClean="0">
                <a:solidFill>
                  <a:srgbClr val="7030A0"/>
                </a:solidFill>
                <a:latin typeface="Arial" panose="020B0604020202020204" pitchFamily="34" charset="0"/>
              </a:rPr>
              <a:t> </a:t>
            </a:r>
            <a:r>
              <a:rPr lang="en-US" altLang="en-US" sz="2800" dirty="0" err="1" smtClean="0">
                <a:solidFill>
                  <a:srgbClr val="7030A0"/>
                </a:solidFill>
                <a:latin typeface="Arial" panose="020B0604020202020204" pitchFamily="34" charset="0"/>
              </a:rPr>
              <a:t>với</a:t>
            </a:r>
            <a:r>
              <a:rPr lang="en-US" altLang="en-US" sz="2800" dirty="0" smtClean="0">
                <a:solidFill>
                  <a:srgbClr val="7030A0"/>
                </a:solidFill>
                <a:latin typeface="Arial" panose="020B0604020202020204" pitchFamily="34" charset="0"/>
              </a:rPr>
              <a:t> </a:t>
            </a:r>
            <a:r>
              <a:rPr lang="en-US" altLang="en-US" sz="2800" dirty="0" err="1" smtClean="0">
                <a:solidFill>
                  <a:srgbClr val="7030A0"/>
                </a:solidFill>
                <a:latin typeface="Arial" panose="020B0604020202020204" pitchFamily="34" charset="0"/>
              </a:rPr>
              <a:t>vẻ</a:t>
            </a:r>
            <a:endParaRPr lang="en-US" altLang="en-US" sz="2800" dirty="0" smtClean="0">
              <a:solidFill>
                <a:srgbClr val="7030A0"/>
              </a:solidFill>
              <a:latin typeface="Arial" panose="020B0604020202020204" pitchFamily="34" charset="0"/>
            </a:endParaRPr>
          </a:p>
          <a:p>
            <a:pPr>
              <a:spcBef>
                <a:spcPct val="0"/>
              </a:spcBef>
              <a:buFontTx/>
              <a:buNone/>
            </a:pPr>
            <a:r>
              <a:rPr lang="en-US" altLang="en-US" sz="2800" dirty="0" smtClean="0">
                <a:solidFill>
                  <a:srgbClr val="7030A0"/>
                </a:solidFill>
                <a:latin typeface="Arial" panose="020B0604020202020204" pitchFamily="34" charset="0"/>
              </a:rPr>
              <a:t> </a:t>
            </a:r>
            <a:r>
              <a:rPr lang="en-US" altLang="en-US" sz="2800" dirty="0" err="1" smtClean="0">
                <a:solidFill>
                  <a:srgbClr val="7030A0"/>
                </a:solidFill>
                <a:latin typeface="Arial" panose="020B0604020202020204" pitchFamily="34" charset="0"/>
              </a:rPr>
              <a:t>đẹp</a:t>
            </a:r>
            <a:r>
              <a:rPr lang="en-US" altLang="en-US" sz="2800" dirty="0">
                <a:solidFill>
                  <a:srgbClr val="7030A0"/>
                </a:solidFill>
                <a:latin typeface="Arial" panose="020B0604020202020204" pitchFamily="34" charset="0"/>
              </a:rPr>
              <a:t> </a:t>
            </a:r>
            <a:r>
              <a:rPr lang="en-US" altLang="en-US" sz="2800" dirty="0" err="1" smtClean="0">
                <a:solidFill>
                  <a:srgbClr val="7030A0"/>
                </a:solidFill>
                <a:latin typeface="Arial" panose="020B0604020202020204" pitchFamily="34" charset="0"/>
              </a:rPr>
              <a:t>bên</a:t>
            </a:r>
            <a:r>
              <a:rPr lang="en-US" altLang="en-US" sz="2800" dirty="0" smtClean="0">
                <a:solidFill>
                  <a:srgbClr val="7030A0"/>
                </a:solidFill>
                <a:latin typeface="Arial" panose="020B0604020202020204" pitchFamily="34" charset="0"/>
              </a:rPr>
              <a:t> </a:t>
            </a:r>
            <a:r>
              <a:rPr lang="en-US" altLang="en-US" sz="2800" dirty="0" err="1" smtClean="0">
                <a:solidFill>
                  <a:srgbClr val="7030A0"/>
                </a:solidFill>
                <a:latin typeface="Arial" panose="020B0604020202020204" pitchFamily="34" charset="0"/>
              </a:rPr>
              <a:t>ngoài</a:t>
            </a:r>
            <a:r>
              <a:rPr lang="en-US" altLang="en-US" sz="2800" dirty="0" smtClean="0">
                <a:solidFill>
                  <a:srgbClr val="7030A0"/>
                </a:solidFill>
                <a:latin typeface="Arial" panose="020B0604020202020204" pitchFamily="34" charset="0"/>
              </a:rPr>
              <a:t> </a:t>
            </a:r>
            <a:r>
              <a:rPr lang="en-US" altLang="en-US" sz="2800" dirty="0" err="1" smtClean="0">
                <a:solidFill>
                  <a:srgbClr val="7030A0"/>
                </a:solidFill>
                <a:latin typeface="Arial" panose="020B0604020202020204" pitchFamily="34" charset="0"/>
              </a:rPr>
              <a:t>như</a:t>
            </a:r>
            <a:r>
              <a:rPr lang="en-US" altLang="en-US" sz="2800" dirty="0" smtClean="0">
                <a:solidFill>
                  <a:srgbClr val="7030A0"/>
                </a:solidFill>
                <a:latin typeface="Arial" panose="020B0604020202020204" pitchFamily="34" charset="0"/>
              </a:rPr>
              <a:t> </a:t>
            </a:r>
            <a:r>
              <a:rPr lang="en-US" altLang="en-US" sz="2800" dirty="0" err="1" smtClean="0">
                <a:solidFill>
                  <a:srgbClr val="7030A0"/>
                </a:solidFill>
                <a:latin typeface="Arial" panose="020B0604020202020204" pitchFamily="34" charset="0"/>
              </a:rPr>
              <a:t>hình</a:t>
            </a:r>
            <a:r>
              <a:rPr lang="en-US" altLang="en-US" sz="2800" dirty="0" smtClean="0">
                <a:solidFill>
                  <a:srgbClr val="7030A0"/>
                </a:solidFill>
                <a:latin typeface="Arial" panose="020B0604020202020204" pitchFamily="34" charset="0"/>
              </a:rPr>
              <a:t> </a:t>
            </a:r>
            <a:r>
              <a:rPr lang="en-US" altLang="en-US" sz="2800" dirty="0" err="1" smtClean="0">
                <a:solidFill>
                  <a:srgbClr val="7030A0"/>
                </a:solidFill>
                <a:latin typeface="Arial" panose="020B0604020202020204" pitchFamily="34" charset="0"/>
              </a:rPr>
              <a:t>dáng</a:t>
            </a:r>
            <a:r>
              <a:rPr lang="en-US" altLang="en-US" sz="2800" dirty="0" smtClean="0">
                <a:solidFill>
                  <a:srgbClr val="7030A0"/>
                </a:solidFill>
                <a:latin typeface="Arial" panose="020B0604020202020204" pitchFamily="34" charset="0"/>
              </a:rPr>
              <a:t> </a:t>
            </a:r>
          </a:p>
          <a:p>
            <a:pPr>
              <a:spcBef>
                <a:spcPct val="0"/>
              </a:spcBef>
              <a:buFontTx/>
              <a:buNone/>
            </a:pPr>
            <a:r>
              <a:rPr lang="en-US" altLang="en-US" sz="2800" dirty="0" err="1" smtClean="0">
                <a:solidFill>
                  <a:srgbClr val="7030A0"/>
                </a:solidFill>
                <a:latin typeface="Arial" panose="020B0604020202020204" pitchFamily="34" charset="0"/>
              </a:rPr>
              <a:t>với</a:t>
            </a:r>
            <a:r>
              <a:rPr lang="en-US" altLang="en-US" sz="2800" dirty="0" smtClean="0">
                <a:solidFill>
                  <a:srgbClr val="7030A0"/>
                </a:solidFill>
                <a:latin typeface="Arial" panose="020B0604020202020204" pitchFamily="34" charset="0"/>
              </a:rPr>
              <a:t> </a:t>
            </a:r>
            <a:r>
              <a:rPr lang="en-US" altLang="en-US" sz="2800" dirty="0" err="1" smtClean="0">
                <a:solidFill>
                  <a:srgbClr val="7030A0"/>
                </a:solidFill>
                <a:latin typeface="Arial" panose="020B0604020202020204" pitchFamily="34" charset="0"/>
              </a:rPr>
              <a:t>khuôn</a:t>
            </a:r>
            <a:r>
              <a:rPr lang="en-US" altLang="en-US" sz="2800" dirty="0" smtClean="0">
                <a:solidFill>
                  <a:srgbClr val="7030A0"/>
                </a:solidFill>
                <a:latin typeface="Arial" panose="020B0604020202020204" pitchFamily="34" charset="0"/>
              </a:rPr>
              <a:t> </a:t>
            </a:r>
            <a:r>
              <a:rPr lang="en-US" altLang="en-US" sz="2800" dirty="0" err="1" smtClean="0">
                <a:solidFill>
                  <a:srgbClr val="7030A0"/>
                </a:solidFill>
                <a:latin typeface="Arial" panose="020B0604020202020204" pitchFamily="34" charset="0"/>
              </a:rPr>
              <a:t>mặt</a:t>
            </a:r>
            <a:r>
              <a:rPr lang="en-US" altLang="en-US" sz="2800" dirty="0" smtClean="0">
                <a:solidFill>
                  <a:srgbClr val="7030A0"/>
                </a:solidFill>
                <a:latin typeface="Arial" panose="020B0604020202020204" pitchFamily="34" charset="0"/>
              </a:rPr>
              <a:t>, </a:t>
            </a:r>
            <a:r>
              <a:rPr lang="en-US" altLang="en-US" sz="2800" dirty="0" err="1" smtClean="0">
                <a:solidFill>
                  <a:srgbClr val="7030A0"/>
                </a:solidFill>
                <a:latin typeface="Arial" panose="020B0604020202020204" pitchFamily="34" charset="0"/>
              </a:rPr>
              <a:t>làn</a:t>
            </a:r>
            <a:r>
              <a:rPr lang="en-US" altLang="en-US" sz="2800" dirty="0" smtClean="0">
                <a:solidFill>
                  <a:srgbClr val="7030A0"/>
                </a:solidFill>
                <a:latin typeface="Arial" panose="020B0604020202020204" pitchFamily="34" charset="0"/>
              </a:rPr>
              <a:t> da, </a:t>
            </a:r>
            <a:r>
              <a:rPr lang="en-US" altLang="en-US" sz="2800" dirty="0" err="1" smtClean="0">
                <a:solidFill>
                  <a:srgbClr val="7030A0"/>
                </a:solidFill>
                <a:latin typeface="Arial" panose="020B0604020202020204" pitchFamily="34" charset="0"/>
              </a:rPr>
              <a:t>mái</a:t>
            </a:r>
            <a:r>
              <a:rPr lang="en-US" altLang="en-US" sz="2800" dirty="0" smtClean="0">
                <a:solidFill>
                  <a:srgbClr val="7030A0"/>
                </a:solidFill>
                <a:latin typeface="Arial" panose="020B0604020202020204" pitchFamily="34" charset="0"/>
              </a:rPr>
              <a:t> </a:t>
            </a:r>
            <a:r>
              <a:rPr lang="en-US" altLang="en-US" sz="2800" dirty="0" err="1" smtClean="0">
                <a:solidFill>
                  <a:srgbClr val="7030A0"/>
                </a:solidFill>
                <a:latin typeface="Arial" panose="020B0604020202020204" pitchFamily="34" charset="0"/>
              </a:rPr>
              <a:t>tóc</a:t>
            </a:r>
            <a:r>
              <a:rPr lang="en-US" altLang="en-US" sz="2800" dirty="0" smtClean="0">
                <a:solidFill>
                  <a:srgbClr val="7030A0"/>
                </a:solidFill>
                <a:latin typeface="Arial" panose="020B0604020202020204" pitchFamily="34" charset="0"/>
              </a:rPr>
              <a:t>..</a:t>
            </a:r>
            <a:endParaRPr lang="en-US" altLang="en-US" sz="2800" dirty="0">
              <a:solidFill>
                <a:srgbClr val="7030A0"/>
              </a:solidFill>
              <a:latin typeface="Arial" panose="020B0604020202020204" pitchFamily="34" charset="0"/>
            </a:endParaRPr>
          </a:p>
          <a:p>
            <a:pPr>
              <a:spcBef>
                <a:spcPct val="0"/>
              </a:spcBef>
              <a:buNone/>
            </a:pPr>
            <a:r>
              <a:rPr lang="en-US" altLang="en-US" sz="2800" b="1" dirty="0" smtClean="0">
                <a:solidFill>
                  <a:srgbClr val="7030A0"/>
                </a:solidFill>
                <a:latin typeface="Arial" panose="020B0604020202020204" pitchFamily="34" charset="0"/>
              </a:rPr>
              <a:t>=&gt; </a:t>
            </a:r>
            <a:r>
              <a:rPr lang="en-US" altLang="en-US" sz="2800" b="1" dirty="0" err="1" smtClean="0">
                <a:solidFill>
                  <a:srgbClr val="7030A0"/>
                </a:solidFill>
                <a:latin typeface="Arial" panose="020B0604020202020204" pitchFamily="34" charset="0"/>
              </a:rPr>
              <a:t>Quan</a:t>
            </a:r>
            <a:r>
              <a:rPr lang="en-US" altLang="en-US" sz="2800" b="1" dirty="0" smtClean="0">
                <a:solidFill>
                  <a:srgbClr val="7030A0"/>
                </a:solidFill>
                <a:latin typeface="Arial" panose="020B0604020202020204" pitchFamily="34" charset="0"/>
              </a:rPr>
              <a:t> </a:t>
            </a:r>
            <a:r>
              <a:rPr lang="en-US" altLang="en-US" sz="2800" b="1" dirty="0" err="1">
                <a:solidFill>
                  <a:srgbClr val="7030A0"/>
                </a:solidFill>
                <a:latin typeface="Arial" panose="020B0604020202020204" pitchFamily="34" charset="0"/>
              </a:rPr>
              <a:t>sát</a:t>
            </a:r>
            <a:r>
              <a:rPr lang="en-US" altLang="en-US" sz="2800" b="1" dirty="0">
                <a:solidFill>
                  <a:srgbClr val="7030A0"/>
                </a:solidFill>
                <a:latin typeface="Arial" panose="020B0604020202020204" pitchFamily="34" charset="0"/>
              </a:rPr>
              <a:t> </a:t>
            </a:r>
            <a:r>
              <a:rPr lang="vi-VN" altLang="en-US" sz="2800" b="1" dirty="0">
                <a:solidFill>
                  <a:srgbClr val="7030A0"/>
                </a:solidFill>
                <a:latin typeface="Arial" panose="020B0604020202020204" pitchFamily="34" charset="0"/>
              </a:rPr>
              <a:t>được</a:t>
            </a:r>
            <a:r>
              <a:rPr lang="en-US" altLang="en-US" sz="2800" b="1" dirty="0">
                <a:solidFill>
                  <a:srgbClr val="7030A0"/>
                </a:solidFill>
                <a:latin typeface="Arial" panose="020B0604020202020204" pitchFamily="34" charset="0"/>
              </a:rPr>
              <a:t> </a:t>
            </a:r>
            <a:r>
              <a:rPr lang="en-US" altLang="en-US" sz="2800" b="1" dirty="0" err="1" smtClean="0">
                <a:solidFill>
                  <a:srgbClr val="7030A0"/>
                </a:solidFill>
                <a:latin typeface="Arial" panose="020B0604020202020204" pitchFamily="34" charset="0"/>
              </a:rPr>
              <a:t>trực</a:t>
            </a:r>
            <a:endParaRPr lang="en-US" altLang="en-US" sz="2800" b="1" dirty="0" smtClean="0">
              <a:solidFill>
                <a:srgbClr val="7030A0"/>
              </a:solidFill>
              <a:latin typeface="Arial" panose="020B0604020202020204" pitchFamily="34" charset="0"/>
            </a:endParaRPr>
          </a:p>
          <a:p>
            <a:pPr>
              <a:spcBef>
                <a:spcPct val="0"/>
              </a:spcBef>
              <a:buNone/>
            </a:pPr>
            <a:r>
              <a:rPr lang="en-US" altLang="en-US" sz="2800" b="1" dirty="0" smtClean="0">
                <a:solidFill>
                  <a:srgbClr val="7030A0"/>
                </a:solidFill>
                <a:latin typeface="Arial" panose="020B0604020202020204" pitchFamily="34" charset="0"/>
              </a:rPr>
              <a:t> </a:t>
            </a:r>
            <a:r>
              <a:rPr lang="en-US" altLang="en-US" sz="2800" b="1" dirty="0" err="1">
                <a:solidFill>
                  <a:srgbClr val="7030A0"/>
                </a:solidFill>
                <a:latin typeface="Arial" panose="020B0604020202020204" pitchFamily="34" charset="0"/>
              </a:rPr>
              <a:t>tiếp</a:t>
            </a:r>
            <a:r>
              <a:rPr lang="en-US" altLang="en-US" sz="2800" b="1" dirty="0">
                <a:solidFill>
                  <a:srgbClr val="7030A0"/>
                </a:solidFill>
                <a:latin typeface="Arial" panose="020B0604020202020204" pitchFamily="34" charset="0"/>
              </a:rPr>
              <a:t> </a:t>
            </a:r>
            <a:r>
              <a:rPr lang="en-US" altLang="en-US" sz="2800" b="1" dirty="0" err="1" smtClean="0">
                <a:solidFill>
                  <a:srgbClr val="7030A0"/>
                </a:solidFill>
                <a:latin typeface="Arial" panose="020B0604020202020204" pitchFamily="34" charset="0"/>
              </a:rPr>
              <a:t>từ</a:t>
            </a:r>
            <a:r>
              <a:rPr lang="en-US" altLang="en-US" sz="2800" b="1" dirty="0" smtClean="0">
                <a:solidFill>
                  <a:srgbClr val="7030A0"/>
                </a:solidFill>
                <a:latin typeface="Arial" panose="020B0604020202020204" pitchFamily="34" charset="0"/>
              </a:rPr>
              <a:t> </a:t>
            </a:r>
            <a:r>
              <a:rPr lang="en-US" altLang="en-US" sz="2800" b="1" dirty="0" err="1">
                <a:solidFill>
                  <a:srgbClr val="7030A0"/>
                </a:solidFill>
                <a:latin typeface="Arial" panose="020B0604020202020204" pitchFamily="34" charset="0"/>
              </a:rPr>
              <a:t>bên</a:t>
            </a:r>
            <a:r>
              <a:rPr lang="en-US" altLang="en-US" sz="2800" b="1" dirty="0">
                <a:solidFill>
                  <a:srgbClr val="7030A0"/>
                </a:solidFill>
                <a:latin typeface="Arial" panose="020B0604020202020204" pitchFamily="34" charset="0"/>
              </a:rPr>
              <a:t> </a:t>
            </a:r>
            <a:r>
              <a:rPr lang="en-US" altLang="en-US" sz="2800" b="1" dirty="0" err="1">
                <a:solidFill>
                  <a:srgbClr val="7030A0"/>
                </a:solidFill>
                <a:latin typeface="Arial" panose="020B0604020202020204" pitchFamily="34" charset="0"/>
              </a:rPr>
              <a:t>ngoài</a:t>
            </a:r>
            <a:r>
              <a:rPr lang="en-US" altLang="en-US" sz="2800" b="1" dirty="0">
                <a:solidFill>
                  <a:srgbClr val="7030A0"/>
                </a:solidFill>
                <a:latin typeface="Arial" panose="020B0604020202020204" pitchFamily="34" charset="0"/>
              </a:rPr>
              <a:t>.</a:t>
            </a:r>
          </a:p>
        </p:txBody>
      </p:sp>
      <p:sp>
        <p:nvSpPr>
          <p:cNvPr id="5" name="TextBox 4"/>
          <p:cNvSpPr txBox="1">
            <a:spLocks noChangeArrowheads="1"/>
          </p:cNvSpPr>
          <p:nvPr/>
        </p:nvSpPr>
        <p:spPr bwMode="auto">
          <a:xfrm>
            <a:off x="1277984" y="4780723"/>
            <a:ext cx="89154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800" dirty="0">
              <a:latin typeface="Times New Roman" panose="02020603050405020304" pitchFamily="18" charset="0"/>
              <a:cs typeface="Times New Roman" panose="02020603050405020304" pitchFamily="18" charset="0"/>
            </a:endParaRPr>
          </a:p>
          <a:p>
            <a:pPr marL="457200" indent="-457200">
              <a:spcBef>
                <a:spcPct val="0"/>
              </a:spcBef>
              <a:buFont typeface="Symbol" panose="05050102010706020507" pitchFamily="18" charset="2"/>
              <a:buChar char="Þ"/>
            </a:pPr>
            <a:r>
              <a:rPr lang="vi-VN" altLang="en-US" sz="3000" dirty="0" smtClean="0">
                <a:solidFill>
                  <a:srgbClr val="C00000"/>
                </a:solidFill>
                <a:latin typeface="Times New Roman" panose="02020603050405020304" pitchFamily="18" charset="0"/>
                <a:cs typeface="Times New Roman" panose="02020603050405020304" pitchFamily="18" charset="0"/>
              </a:rPr>
              <a:t>Miêu tả nội tâm là biện pháp quan trọng xây dựng nhân vật </a:t>
            </a:r>
            <a:r>
              <a:rPr lang="vi-VN" altLang="en-US" sz="3000"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=&gt; </a:t>
            </a:r>
            <a:r>
              <a:rPr lang="en-US" altLang="en-US" sz="3000" dirty="0" err="1" smtClean="0">
                <a:solidFill>
                  <a:srgbClr val="C00000"/>
                </a:solidFill>
                <a:latin typeface="Times New Roman" panose="02020603050405020304" pitchFamily="18" charset="0"/>
                <a:cs typeface="Times New Roman" panose="02020603050405020304" pitchFamily="18" charset="0"/>
              </a:rPr>
              <a:t>Kh</a:t>
            </a:r>
            <a:r>
              <a:rPr lang="vi-VN" altLang="en-US" sz="3000" dirty="0">
                <a:solidFill>
                  <a:srgbClr val="C00000"/>
                </a:solidFill>
                <a:latin typeface="Times New Roman" panose="02020603050405020304" pitchFamily="18" charset="0"/>
                <a:cs typeface="Times New Roman" panose="02020603050405020304" pitchFamily="18" charset="0"/>
              </a:rPr>
              <a:t>ắc </a:t>
            </a:r>
            <a:r>
              <a:rPr lang="en-US" altLang="en-US" sz="3000" dirty="0" err="1">
                <a:solidFill>
                  <a:srgbClr val="C00000"/>
                </a:solidFill>
                <a:latin typeface="Times New Roman" panose="02020603050405020304" pitchFamily="18" charset="0"/>
                <a:cs typeface="Times New Roman" panose="02020603050405020304" pitchFamily="18" charset="0"/>
              </a:rPr>
              <a:t>hoạ</a:t>
            </a:r>
            <a:r>
              <a:rPr lang="en-US" altLang="en-US" sz="3000" dirty="0">
                <a:solidFill>
                  <a:srgbClr val="C00000"/>
                </a:solidFill>
                <a:latin typeface="Times New Roman" panose="02020603050405020304" pitchFamily="18" charset="0"/>
                <a:cs typeface="Times New Roman" panose="02020603050405020304" pitchFamily="18" charset="0"/>
              </a:rPr>
              <a:t> </a:t>
            </a:r>
            <a:r>
              <a:rPr lang="vi-VN" altLang="en-US" sz="3000" dirty="0">
                <a:solidFill>
                  <a:srgbClr val="C00000"/>
                </a:solidFill>
                <a:latin typeface="Times New Roman" panose="02020603050405020304" pitchFamily="18" charset="0"/>
                <a:cs typeface="Times New Roman" panose="02020603050405020304" pitchFamily="18" charset="0"/>
              </a:rPr>
              <a:t>đặc đ</a:t>
            </a:r>
            <a:r>
              <a:rPr lang="en-US" altLang="en-US" sz="3000" dirty="0" err="1">
                <a:solidFill>
                  <a:srgbClr val="C00000"/>
                </a:solidFill>
                <a:latin typeface="Times New Roman" panose="02020603050405020304" pitchFamily="18" charset="0"/>
                <a:cs typeface="Times New Roman" panose="02020603050405020304" pitchFamily="18" charset="0"/>
              </a:rPr>
              <a:t>iểm</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tính</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cách</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nhân</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smtClean="0">
                <a:solidFill>
                  <a:srgbClr val="C00000"/>
                </a:solidFill>
                <a:latin typeface="Times New Roman" panose="02020603050405020304" pitchFamily="18" charset="0"/>
                <a:cs typeface="Times New Roman" panose="02020603050405020304" pitchFamily="18" charset="0"/>
              </a:rPr>
              <a:t>vật</a:t>
            </a:r>
            <a:r>
              <a:rPr lang="en-US" altLang="en-US" sz="3000" dirty="0" smtClean="0">
                <a:solidFill>
                  <a:srgbClr val="C00000"/>
                </a:solidFill>
                <a:latin typeface="Times New Roman" panose="02020603050405020304" pitchFamily="18" charset="0"/>
                <a:cs typeface="Times New Roman" panose="02020603050405020304" pitchFamily="18" charset="0"/>
              </a:rPr>
              <a:t>. </a:t>
            </a:r>
          </a:p>
          <a:p>
            <a:pPr>
              <a:spcBef>
                <a:spcPct val="0"/>
              </a:spcBef>
              <a:buNone/>
            </a:pPr>
            <a:r>
              <a:rPr lang="en-US" altLang="en-US" sz="3000"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000" dirty="0" err="1" smtClean="0">
                <a:solidFill>
                  <a:srgbClr val="C00000"/>
                </a:solidFill>
                <a:latin typeface="Times New Roman" panose="02020603050405020304" pitchFamily="18" charset="0"/>
                <a:cs typeface="Times New Roman" panose="02020603050405020304" pitchFamily="18" charset="0"/>
              </a:rPr>
              <a:t>Các</a:t>
            </a:r>
            <a:r>
              <a:rPr lang="en-US" altLang="en-US" sz="3000" dirty="0" smtClean="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nhân</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vật</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hiện</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lên</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sinh</a:t>
            </a:r>
            <a:r>
              <a:rPr lang="en-US" altLang="en-US" sz="3000" dirty="0">
                <a:solidFill>
                  <a:srgbClr val="C00000"/>
                </a:solidFill>
                <a:latin typeface="Times New Roman" panose="02020603050405020304" pitchFamily="18" charset="0"/>
                <a:cs typeface="Times New Roman" panose="02020603050405020304" pitchFamily="18" charset="0"/>
              </a:rPr>
              <a:t> </a:t>
            </a:r>
            <a:r>
              <a:rPr lang="vi-VN" altLang="en-US" sz="3000" dirty="0">
                <a:solidFill>
                  <a:srgbClr val="C00000"/>
                </a:solidFill>
                <a:latin typeface="Times New Roman" panose="02020603050405020304" pitchFamily="18" charset="0"/>
                <a:cs typeface="Times New Roman" panose="02020603050405020304" pitchFamily="18" charset="0"/>
              </a:rPr>
              <a:t>độn</a:t>
            </a:r>
            <a:r>
              <a:rPr lang="en-US" altLang="en-US" sz="3000" dirty="0">
                <a:solidFill>
                  <a:srgbClr val="C00000"/>
                </a:solidFill>
                <a:latin typeface="Times New Roman" panose="02020603050405020304" pitchFamily="18" charset="0"/>
                <a:cs typeface="Times New Roman" panose="02020603050405020304" pitchFamily="18" charset="0"/>
              </a:rPr>
              <a:t>g.</a:t>
            </a:r>
          </a:p>
        </p:txBody>
      </p:sp>
      <p:sp>
        <p:nvSpPr>
          <p:cNvPr id="7" name="Title 1"/>
          <p:cNvSpPr>
            <a:spLocks noGrp="1"/>
          </p:cNvSpPr>
          <p:nvPr>
            <p:ph type="title"/>
          </p:nvPr>
        </p:nvSpPr>
        <p:spPr>
          <a:xfrm>
            <a:off x="6032865" y="1424263"/>
            <a:ext cx="5068388" cy="4200822"/>
          </a:xfrm>
        </p:spPr>
        <p:txBody>
          <a:bodyPr>
            <a:normAutofit/>
          </a:bodyPr>
          <a:lstStyle/>
          <a:p>
            <a:r>
              <a:rPr lang="en-US" sz="3200" b="1" smtClean="0">
                <a:solidFill>
                  <a:srgbClr val="FF0000"/>
                </a:solidFill>
              </a:rPr>
              <a:t>BT </a:t>
            </a:r>
            <a:r>
              <a:rPr lang="en-US" sz="3200" b="1" smtClean="0">
                <a:solidFill>
                  <a:srgbClr val="FF0000"/>
                </a:solidFill>
              </a:rPr>
              <a:t>2</a:t>
            </a:r>
            <a:r>
              <a:rPr lang="en-US" sz="3200" b="1" dirty="0" smtClean="0">
                <a:solidFill>
                  <a:srgbClr val="FF0000"/>
                </a:solidFill>
              </a:rPr>
              <a:t>: </a:t>
            </a:r>
            <a:r>
              <a:rPr lang="en-US" sz="3200" b="1" dirty="0" err="1" smtClean="0">
                <a:solidFill>
                  <a:srgbClr val="7030A0"/>
                </a:solidFill>
              </a:rPr>
              <a:t>Miêu</a:t>
            </a:r>
            <a:r>
              <a:rPr lang="en-US" sz="3200" b="1" dirty="0" smtClean="0">
                <a:solidFill>
                  <a:srgbClr val="7030A0"/>
                </a:solidFill>
              </a:rPr>
              <a:t> </a:t>
            </a:r>
            <a:r>
              <a:rPr lang="en-US" sz="3200" b="1" dirty="0" err="1" smtClean="0">
                <a:solidFill>
                  <a:srgbClr val="7030A0"/>
                </a:solidFill>
              </a:rPr>
              <a:t>tả</a:t>
            </a:r>
            <a:r>
              <a:rPr lang="en-US" sz="3200" b="1" dirty="0" smtClean="0">
                <a:solidFill>
                  <a:srgbClr val="7030A0"/>
                </a:solidFill>
              </a:rPr>
              <a:t> </a:t>
            </a:r>
            <a:r>
              <a:rPr lang="en-US" sz="3200" b="1" dirty="0" err="1" smtClean="0">
                <a:solidFill>
                  <a:srgbClr val="7030A0"/>
                </a:solidFill>
              </a:rPr>
              <a:t>tâm</a:t>
            </a:r>
            <a:r>
              <a:rPr lang="en-US" sz="3200" b="1" dirty="0" smtClean="0">
                <a:solidFill>
                  <a:srgbClr val="7030A0"/>
                </a:solidFill>
              </a:rPr>
              <a:t> </a:t>
            </a:r>
            <a:r>
              <a:rPr lang="en-US" sz="3200" b="1" dirty="0" err="1" smtClean="0">
                <a:solidFill>
                  <a:srgbClr val="7030A0"/>
                </a:solidFill>
              </a:rPr>
              <a:t>trạng</a:t>
            </a:r>
            <a:r>
              <a:rPr lang="en-US" sz="3200" b="1" dirty="0" smtClean="0">
                <a:solidFill>
                  <a:srgbClr val="7030A0"/>
                </a:solidFill>
              </a:rPr>
              <a:t>, </a:t>
            </a:r>
            <a:r>
              <a:rPr lang="en-US" sz="3200" b="1" dirty="0" err="1" smtClean="0">
                <a:solidFill>
                  <a:srgbClr val="7030A0"/>
                </a:solidFill>
              </a:rPr>
              <a:t>suy</a:t>
            </a:r>
            <a:r>
              <a:rPr lang="en-US" sz="3200" b="1" dirty="0" smtClean="0">
                <a:solidFill>
                  <a:srgbClr val="7030A0"/>
                </a:solidFill>
              </a:rPr>
              <a:t> </a:t>
            </a:r>
            <a:r>
              <a:rPr lang="en-US" sz="3200" b="1" dirty="0" err="1" smtClean="0">
                <a:solidFill>
                  <a:srgbClr val="7030A0"/>
                </a:solidFill>
              </a:rPr>
              <a:t>nghĩ</a:t>
            </a:r>
            <a:r>
              <a:rPr lang="en-US" sz="3200" b="1" dirty="0" smtClean="0">
                <a:solidFill>
                  <a:srgbClr val="7030A0"/>
                </a:solidFill>
              </a:rPr>
              <a:t>, </a:t>
            </a:r>
            <a:r>
              <a:rPr lang="en-US" sz="3200" b="1" dirty="0" err="1" smtClean="0">
                <a:solidFill>
                  <a:srgbClr val="7030A0"/>
                </a:solidFill>
              </a:rPr>
              <a:t>tình</a:t>
            </a:r>
            <a:r>
              <a:rPr lang="en-US" sz="3200" b="1" dirty="0" smtClean="0">
                <a:solidFill>
                  <a:srgbClr val="7030A0"/>
                </a:solidFill>
              </a:rPr>
              <a:t> </a:t>
            </a:r>
            <a:r>
              <a:rPr lang="en-US" sz="3200" b="1" dirty="0" err="1" smtClean="0">
                <a:solidFill>
                  <a:srgbClr val="7030A0"/>
                </a:solidFill>
              </a:rPr>
              <a:t>cảm</a:t>
            </a:r>
            <a:r>
              <a:rPr lang="en-US" sz="3200" b="1" dirty="0" smtClean="0">
                <a:solidFill>
                  <a:srgbClr val="7030A0"/>
                </a:solidFill>
              </a:rPr>
              <a:t>, </a:t>
            </a:r>
            <a:r>
              <a:rPr lang="en-US" sz="3200" b="1" dirty="0" err="1" smtClean="0">
                <a:solidFill>
                  <a:srgbClr val="7030A0"/>
                </a:solidFill>
              </a:rPr>
              <a:t>cảm</a:t>
            </a:r>
            <a:r>
              <a:rPr lang="en-US" sz="3200" b="1" dirty="0" smtClean="0">
                <a:solidFill>
                  <a:srgbClr val="7030A0"/>
                </a:solidFill>
              </a:rPr>
              <a:t> </a:t>
            </a:r>
            <a:r>
              <a:rPr lang="en-US" sz="3200" b="1" dirty="0" err="1" smtClean="0">
                <a:solidFill>
                  <a:srgbClr val="7030A0"/>
                </a:solidFill>
              </a:rPr>
              <a:t>xúc</a:t>
            </a:r>
            <a:r>
              <a:rPr lang="en-US" sz="3200" b="1" dirty="0" smtClean="0">
                <a:solidFill>
                  <a:srgbClr val="7030A0"/>
                </a:solidFill>
              </a:rPr>
              <a:t> </a:t>
            </a:r>
            <a:r>
              <a:rPr lang="en-US" sz="3200" b="1" dirty="0" err="1" smtClean="0">
                <a:solidFill>
                  <a:srgbClr val="7030A0"/>
                </a:solidFill>
              </a:rPr>
              <a:t>nhân</a:t>
            </a:r>
            <a:r>
              <a:rPr lang="en-US" sz="3200" b="1" dirty="0" smtClean="0">
                <a:solidFill>
                  <a:srgbClr val="7030A0"/>
                </a:solidFill>
              </a:rPr>
              <a:t> </a:t>
            </a:r>
            <a:r>
              <a:rPr lang="en-US" sz="3200" b="1" dirty="0" err="1" smtClean="0">
                <a:solidFill>
                  <a:srgbClr val="7030A0"/>
                </a:solidFill>
              </a:rPr>
              <a:t>vật</a:t>
            </a:r>
            <a:r>
              <a:rPr lang="en-US" sz="3200" b="1" dirty="0">
                <a:solidFill>
                  <a:srgbClr val="7030A0"/>
                </a:solidFill>
              </a:rPr>
              <a:t> </a:t>
            </a:r>
            <a:r>
              <a:rPr lang="en-US" sz="3200" b="1" dirty="0" err="1" smtClean="0">
                <a:solidFill>
                  <a:srgbClr val="7030A0"/>
                </a:solidFill>
              </a:rPr>
              <a:t>Dế</a:t>
            </a:r>
            <a:r>
              <a:rPr lang="en-US" sz="3200" b="1" dirty="0" smtClean="0">
                <a:solidFill>
                  <a:srgbClr val="7030A0"/>
                </a:solidFill>
              </a:rPr>
              <a:t> </a:t>
            </a:r>
            <a:r>
              <a:rPr lang="en-US" sz="3200" b="1" dirty="0" err="1" smtClean="0">
                <a:solidFill>
                  <a:srgbClr val="7030A0"/>
                </a:solidFill>
              </a:rPr>
              <a:t>Mèn</a:t>
            </a:r>
            <a:r>
              <a:rPr lang="en-US" sz="3200" b="1" dirty="0" smtClean="0">
                <a:solidFill>
                  <a:srgbClr val="7030A0"/>
                </a:solidFill>
              </a:rPr>
              <a:t/>
            </a:r>
            <a:br>
              <a:rPr lang="en-US" sz="3200" b="1" dirty="0" smtClean="0">
                <a:solidFill>
                  <a:srgbClr val="7030A0"/>
                </a:solidFill>
              </a:rPr>
            </a:br>
            <a:r>
              <a:rPr lang="en-US" sz="3200" dirty="0" smtClean="0">
                <a:solidFill>
                  <a:srgbClr val="7030A0"/>
                </a:solidFill>
              </a:rPr>
              <a:t> </a:t>
            </a:r>
            <a:r>
              <a:rPr lang="en-US" altLang="en-US" sz="3200" b="1" dirty="0">
                <a:solidFill>
                  <a:srgbClr val="7030A0"/>
                </a:solidFill>
                <a:latin typeface="Arial" panose="020B0604020202020204" pitchFamily="34" charset="0"/>
              </a:rPr>
              <a:t>=&gt; </a:t>
            </a:r>
            <a:r>
              <a:rPr lang="en-US" altLang="en-US" sz="2800" b="1" dirty="0" err="1" smtClean="0">
                <a:solidFill>
                  <a:srgbClr val="7030A0"/>
                </a:solidFill>
                <a:latin typeface="Arial" panose="020B0604020202020204" pitchFamily="34" charset="0"/>
              </a:rPr>
              <a:t>Không</a:t>
            </a:r>
            <a:r>
              <a:rPr lang="vi-VN" altLang="en-US" sz="2800" b="1" dirty="0" smtClean="0">
                <a:solidFill>
                  <a:srgbClr val="7030A0"/>
                </a:solidFill>
                <a:latin typeface="Arial" panose="020B0604020202020204" pitchFamily="34" charset="0"/>
              </a:rPr>
              <a:t> </a:t>
            </a:r>
            <a:r>
              <a:rPr lang="en-US" altLang="en-US" sz="2800" b="1" dirty="0" err="1">
                <a:solidFill>
                  <a:srgbClr val="7030A0"/>
                </a:solidFill>
                <a:latin typeface="Arial" panose="020B0604020202020204" pitchFamily="34" charset="0"/>
              </a:rPr>
              <a:t>quan</a:t>
            </a:r>
            <a:r>
              <a:rPr lang="en-US" altLang="en-US" sz="2800" b="1" dirty="0">
                <a:solidFill>
                  <a:srgbClr val="7030A0"/>
                </a:solidFill>
                <a:latin typeface="Arial" panose="020B0604020202020204" pitchFamily="34" charset="0"/>
              </a:rPr>
              <a:t> </a:t>
            </a:r>
            <a:r>
              <a:rPr lang="en-US" altLang="en-US" sz="2800" b="1" dirty="0" err="1">
                <a:solidFill>
                  <a:srgbClr val="7030A0"/>
                </a:solidFill>
                <a:latin typeface="Arial" panose="020B0604020202020204" pitchFamily="34" charset="0"/>
              </a:rPr>
              <a:t>sát</a:t>
            </a:r>
            <a:r>
              <a:rPr lang="en-US" altLang="en-US" sz="2800" b="1" dirty="0">
                <a:solidFill>
                  <a:srgbClr val="7030A0"/>
                </a:solidFill>
                <a:latin typeface="Arial" panose="020B0604020202020204" pitchFamily="34" charset="0"/>
              </a:rPr>
              <a:t> </a:t>
            </a:r>
            <a:r>
              <a:rPr lang="vi-VN" altLang="en-US" sz="2800" b="1" dirty="0">
                <a:solidFill>
                  <a:srgbClr val="7030A0"/>
                </a:solidFill>
                <a:latin typeface="Arial" panose="020B0604020202020204" pitchFamily="34" charset="0"/>
              </a:rPr>
              <a:t>được</a:t>
            </a:r>
            <a:r>
              <a:rPr lang="en-US" altLang="en-US" sz="2800" b="1" dirty="0">
                <a:solidFill>
                  <a:srgbClr val="7030A0"/>
                </a:solidFill>
                <a:latin typeface="Arial" panose="020B0604020202020204" pitchFamily="34" charset="0"/>
              </a:rPr>
              <a:t> </a:t>
            </a:r>
            <a:r>
              <a:rPr lang="en-US" altLang="en-US" sz="2800" b="1" dirty="0" err="1" smtClean="0">
                <a:solidFill>
                  <a:srgbClr val="7030A0"/>
                </a:solidFill>
                <a:latin typeface="Arial" panose="020B0604020202020204" pitchFamily="34" charset="0"/>
              </a:rPr>
              <a:t>trực</a:t>
            </a:r>
            <a:r>
              <a:rPr lang="en-US" altLang="en-US" sz="2800" b="1" dirty="0" smtClean="0">
                <a:solidFill>
                  <a:srgbClr val="7030A0"/>
                </a:solidFill>
                <a:latin typeface="Arial" panose="020B0604020202020204" pitchFamily="34" charset="0"/>
              </a:rPr>
              <a:t> </a:t>
            </a:r>
            <a:r>
              <a:rPr lang="en-US" altLang="en-US" sz="2800" b="1" dirty="0" err="1" smtClean="0">
                <a:solidFill>
                  <a:srgbClr val="7030A0"/>
                </a:solidFill>
                <a:latin typeface="Arial" panose="020B0604020202020204" pitchFamily="34" charset="0"/>
              </a:rPr>
              <a:t>tiếp</a:t>
            </a:r>
            <a:r>
              <a:rPr lang="en-US" altLang="en-US" sz="2800" b="1" dirty="0" smtClean="0">
                <a:solidFill>
                  <a:srgbClr val="7030A0"/>
                </a:solidFill>
                <a:latin typeface="Arial" panose="020B0604020202020204" pitchFamily="34" charset="0"/>
              </a:rPr>
              <a:t> </a:t>
            </a:r>
            <a:r>
              <a:rPr lang="en-US" altLang="en-US" sz="2800" b="1" dirty="0" err="1">
                <a:solidFill>
                  <a:srgbClr val="7030A0"/>
                </a:solidFill>
                <a:latin typeface="Arial" panose="020B0604020202020204" pitchFamily="34" charset="0"/>
              </a:rPr>
              <a:t>từ</a:t>
            </a:r>
            <a:r>
              <a:rPr lang="en-US" altLang="en-US" sz="2800" b="1" dirty="0">
                <a:solidFill>
                  <a:srgbClr val="7030A0"/>
                </a:solidFill>
                <a:latin typeface="Arial" panose="020B0604020202020204" pitchFamily="34" charset="0"/>
              </a:rPr>
              <a:t> </a:t>
            </a:r>
            <a:r>
              <a:rPr lang="en-US" altLang="en-US" sz="2800" b="1" dirty="0" err="1">
                <a:solidFill>
                  <a:srgbClr val="7030A0"/>
                </a:solidFill>
                <a:latin typeface="Arial" panose="020B0604020202020204" pitchFamily="34" charset="0"/>
              </a:rPr>
              <a:t>bên</a:t>
            </a:r>
            <a:r>
              <a:rPr lang="en-US" altLang="en-US" sz="2800" b="1" dirty="0">
                <a:solidFill>
                  <a:srgbClr val="7030A0"/>
                </a:solidFill>
                <a:latin typeface="Arial" panose="020B0604020202020204" pitchFamily="34" charset="0"/>
              </a:rPr>
              <a:t> </a:t>
            </a:r>
            <a:r>
              <a:rPr lang="en-US" altLang="en-US" sz="2800" b="1" dirty="0" err="1">
                <a:solidFill>
                  <a:srgbClr val="7030A0"/>
                </a:solidFill>
                <a:latin typeface="Arial" panose="020B0604020202020204" pitchFamily="34" charset="0"/>
              </a:rPr>
              <a:t>ngoài</a:t>
            </a:r>
            <a:r>
              <a:rPr lang="en-US" altLang="en-US" sz="2800" b="1" dirty="0" smtClean="0">
                <a:solidFill>
                  <a:srgbClr val="7030A0"/>
                </a:solidFill>
                <a:latin typeface="Arial" panose="020B0604020202020204" pitchFamily="34" charset="0"/>
              </a:rPr>
              <a:t>.</a:t>
            </a:r>
            <a:r>
              <a:rPr lang="en-US" dirty="0" smtClean="0"/>
              <a:t> </a:t>
            </a:r>
            <a:endParaRPr lang="en-US" dirty="0"/>
          </a:p>
        </p:txBody>
      </p:sp>
      <p:sp>
        <p:nvSpPr>
          <p:cNvPr id="2" name="TextBox 1"/>
          <p:cNvSpPr txBox="1"/>
          <p:nvPr/>
        </p:nvSpPr>
        <p:spPr>
          <a:xfrm>
            <a:off x="3931920" y="209006"/>
            <a:ext cx="3370217" cy="584775"/>
          </a:xfrm>
          <a:prstGeom prst="rect">
            <a:avLst/>
          </a:prstGeom>
          <a:solidFill>
            <a:schemeClr val="accent4">
              <a:lumMod val="20000"/>
              <a:lumOff val="80000"/>
            </a:schemeClr>
          </a:solidFill>
        </p:spPr>
        <p:txBody>
          <a:bodyPr wrap="square" rtlCol="0">
            <a:spAutoFit/>
          </a:bodyPr>
          <a:lstStyle/>
          <a:p>
            <a:pPr algn="ctr"/>
            <a:r>
              <a:rPr lang="en-US" sz="3200" b="1" dirty="0" smtClean="0">
                <a:solidFill>
                  <a:srgbClr val="FF0000"/>
                </a:solidFill>
                <a:latin typeface="Times New Roman" pitchFamily="18" charset="0"/>
                <a:ea typeface="Tahoma" pitchFamily="34" charset="0"/>
                <a:cs typeface="Times New Roman" pitchFamily="18" charset="0"/>
              </a:rPr>
              <a:t>KẾT LUẬN</a:t>
            </a:r>
            <a:endParaRPr lang="en-US" sz="3200" b="1" dirty="0">
              <a:solidFill>
                <a:srgbClr val="FF000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4474771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blinds(horizontal)">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blinds(horizontal)">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build="allAtOnce"/>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3759"/>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u="sng" dirty="0" smtClean="0">
                <a:solidFill>
                  <a:srgbClr val="FF0000"/>
                </a:solidFill>
                <a:latin typeface="Times New Roman" panose="02020603050405020304" pitchFamily="18" charset="0"/>
              </a:rPr>
              <a:t>VD3</a:t>
            </a:r>
            <a:r>
              <a:rPr lang="en-US" altLang="en-US" b="1" dirty="0" smtClean="0">
                <a:solidFill>
                  <a:srgbClr val="FF0000"/>
                </a:solidFill>
                <a:latin typeface="Times New Roman" panose="02020603050405020304" pitchFamily="18" charset="0"/>
              </a:rPr>
              <a:t> </a:t>
            </a:r>
            <a:r>
              <a:rPr lang="en-US" altLang="en-US" b="1" dirty="0" smtClean="0">
                <a:latin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So </a:t>
            </a:r>
            <a:r>
              <a:rPr lang="en-US" altLang="en-US" dirty="0" err="1" smtClean="0">
                <a:latin typeface="Times New Roman" panose="02020603050405020304" pitchFamily="18" charset="0"/>
                <a:cs typeface="Times New Roman" panose="02020603050405020304" pitchFamily="18" charset="0"/>
              </a:rPr>
              <a:t>sánh</a:t>
            </a:r>
            <a:r>
              <a:rPr lang="en-US" altLang="en-US" dirty="0" smtClean="0">
                <a:latin typeface="Times New Roman" panose="02020603050405020304" pitchFamily="18" charset="0"/>
                <a:cs typeface="Times New Roman" panose="02020603050405020304" pitchFamily="18" charset="0"/>
              </a:rPr>
              <a:t> 2 </a:t>
            </a:r>
            <a:r>
              <a:rPr lang="en-US" altLang="en-US" dirty="0" err="1" smtClean="0">
                <a:latin typeface="Times New Roman" panose="02020603050405020304" pitchFamily="18" charset="0"/>
                <a:cs typeface="Times New Roman" panose="02020603050405020304" pitchFamily="18" charset="0"/>
              </a:rPr>
              <a:t>ví</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dụ</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sau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đây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và</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nhận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xét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tác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dụng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của</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yếu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tố</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miêu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tả</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nhội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tâm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trong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văn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bản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tự</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sự</a:t>
            </a: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250885" name="Rectangle 5"/>
          <p:cNvSpPr>
            <a:spLocks noChangeArrowheads="1"/>
          </p:cNvSpPr>
          <p:nvPr/>
        </p:nvSpPr>
        <p:spPr bwMode="auto">
          <a:xfrm>
            <a:off x="0" y="1968885"/>
            <a:ext cx="119176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800" dirty="0" smtClean="0">
                <a:solidFill>
                  <a:srgbClr val="CC3300"/>
                </a:solidFill>
                <a:latin typeface="Times New Roman" panose="02020603050405020304" pitchFamily="18" charset="0"/>
                <a:sym typeface="Wingdings" panose="05000000000000000000" pitchFamily="2" charset="2"/>
              </a:rPr>
              <a:t> </a:t>
            </a:r>
            <a:r>
              <a:rPr lang="en-US" altLang="en-US" sz="2800" dirty="0" err="1" smtClean="0">
                <a:solidFill>
                  <a:srgbClr val="CC3300"/>
                </a:solidFill>
                <a:latin typeface="Times New Roman" panose="02020603050405020304" pitchFamily="18" charset="0"/>
              </a:rPr>
              <a:t>Nhân</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vật</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không</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thể</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hiện</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được</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sâu</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sắc</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diễn</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biến</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nội</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tâm</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tâm</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trạng</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tình</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cảm</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của</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nhân</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vật</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không</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thể</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hiện</a:t>
            </a:r>
            <a:r>
              <a:rPr lang="en-US" altLang="en-US" sz="2800" dirty="0" smtClean="0">
                <a:solidFill>
                  <a:srgbClr val="CC3300"/>
                </a:solidFill>
                <a:latin typeface="Times New Roman" panose="02020603050405020304" pitchFamily="18" charset="0"/>
              </a:rPr>
              <a:t> </a:t>
            </a:r>
            <a:r>
              <a:rPr lang="vi-VN" altLang="en-US" sz="2800" dirty="0" smtClean="0">
                <a:solidFill>
                  <a:srgbClr val="CC3300"/>
                </a:solidFill>
                <a:latin typeface="Times New Roman" panose="02020603050405020304" pitchFamily="18" charset="0"/>
              </a:rPr>
              <a:t>được</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tình</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cảm</a:t>
            </a:r>
            <a:r>
              <a:rPr lang="en-US" altLang="en-US" sz="2800" dirty="0" smtClean="0">
                <a:solidFill>
                  <a:srgbClr val="CC3300"/>
                </a:solidFill>
                <a:latin typeface="Times New Roman" panose="02020603050405020304" pitchFamily="18" charset="0"/>
              </a:rPr>
              <a:t> </a:t>
            </a:r>
            <a:r>
              <a:rPr lang="en-US" altLang="en-US" sz="2800" err="1" smtClean="0">
                <a:solidFill>
                  <a:srgbClr val="CC3300"/>
                </a:solidFill>
                <a:latin typeface="Times New Roman" panose="02020603050405020304" pitchFamily="18" charset="0"/>
              </a:rPr>
              <a:t>rõ</a:t>
            </a:r>
            <a:r>
              <a:rPr lang="en-US" altLang="en-US" sz="2800" smtClean="0">
                <a:solidFill>
                  <a:srgbClr val="CC3300"/>
                </a:solidFill>
                <a:latin typeface="Times New Roman" panose="02020603050405020304" pitchFamily="18" charset="0"/>
              </a:rPr>
              <a:t> </a:t>
            </a:r>
            <a:r>
              <a:rPr lang="en-US" altLang="en-US" sz="2800" smtClean="0">
                <a:solidFill>
                  <a:srgbClr val="CC3300"/>
                </a:solidFill>
                <a:latin typeface="Times New Roman" panose="02020603050405020304" pitchFamily="18" charset="0"/>
              </a:rPr>
              <a:t>ràng</a:t>
            </a:r>
            <a:r>
              <a:rPr lang="en-US" altLang="en-US" sz="2800">
                <a:solidFill>
                  <a:srgbClr val="CC3300"/>
                </a:solidFill>
                <a:latin typeface="Times New Roman" panose="02020603050405020304" pitchFamily="18" charset="0"/>
              </a:rPr>
              <a:t>.</a:t>
            </a:r>
            <a:endParaRPr lang="en-US" altLang="en-US" sz="2800" dirty="0">
              <a:solidFill>
                <a:srgbClr val="CC3300"/>
              </a:solidFill>
              <a:latin typeface="Times New Roman" panose="02020603050405020304" pitchFamily="18" charset="0"/>
            </a:endParaRPr>
          </a:p>
        </p:txBody>
      </p:sp>
      <p:graphicFrame>
        <p:nvGraphicFramePr>
          <p:cNvPr id="250912" name="Group 32"/>
          <p:cNvGraphicFramePr>
            <a:graphicFrameLocks noGrp="1"/>
          </p:cNvGraphicFramePr>
          <p:nvPr>
            <p:ph/>
            <p:extLst/>
          </p:nvPr>
        </p:nvGraphicFramePr>
        <p:xfrm>
          <a:off x="0" y="1019421"/>
          <a:ext cx="12191999" cy="944880"/>
        </p:xfrm>
        <a:graphic>
          <a:graphicData uri="http://schemas.openxmlformats.org/drawingml/2006/table">
            <a:tbl>
              <a:tblPr/>
              <a:tblGrid>
                <a:gridCol w="12191999"/>
              </a:tblGrid>
              <a:tr h="875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sng" strike="noStrike" cap="none" normalizeH="0" baseline="0" dirty="0" err="1" smtClean="0">
                          <a:ln>
                            <a:noFill/>
                          </a:ln>
                          <a:solidFill>
                            <a:srgbClr val="6600CC"/>
                          </a:solidFill>
                          <a:effectLst/>
                          <a:latin typeface="Times New Roman" pitchFamily="18" charset="0"/>
                        </a:rPr>
                        <a:t>Ví</a:t>
                      </a:r>
                      <a:r>
                        <a:rPr kumimoji="0" lang="en-US" sz="2800" b="0" i="0" u="sng" strike="noStrike" cap="none" normalizeH="0" baseline="0" dirty="0" smtClean="0">
                          <a:ln>
                            <a:noFill/>
                          </a:ln>
                          <a:solidFill>
                            <a:srgbClr val="6600CC"/>
                          </a:solidFill>
                          <a:effectLst/>
                          <a:latin typeface="Times New Roman" pitchFamily="18" charset="0"/>
                        </a:rPr>
                        <a:t> </a:t>
                      </a:r>
                      <a:r>
                        <a:rPr kumimoji="0" lang="en-US" sz="2800" b="0" i="0" u="sng" strike="noStrike" cap="none" normalizeH="0" baseline="0" dirty="0" err="1" smtClean="0">
                          <a:ln>
                            <a:noFill/>
                          </a:ln>
                          <a:solidFill>
                            <a:srgbClr val="6600CC"/>
                          </a:solidFill>
                          <a:effectLst/>
                          <a:latin typeface="Times New Roman" pitchFamily="18" charset="0"/>
                        </a:rPr>
                        <a:t>dụ</a:t>
                      </a:r>
                      <a:r>
                        <a:rPr kumimoji="0" lang="en-US" sz="2800" b="0" i="0" u="sng" strike="noStrike" cap="none" normalizeH="0" baseline="0" dirty="0" smtClean="0">
                          <a:ln>
                            <a:noFill/>
                          </a:ln>
                          <a:solidFill>
                            <a:srgbClr val="6600CC"/>
                          </a:solidFill>
                          <a:effectLst/>
                          <a:latin typeface="Times New Roman" pitchFamily="18" charset="0"/>
                        </a:rPr>
                        <a:t> 1:</a:t>
                      </a:r>
                      <a:r>
                        <a:rPr kumimoji="0" lang="en-US" sz="2800" b="0" i="0"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Tôi</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bất</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chợt</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giật</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mình</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thức</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dậy</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và</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nhận</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ra</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chỉ</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là</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giấc</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mơ</a:t>
                      </a:r>
                      <a:r>
                        <a:rPr kumimoji="0" lang="en-US" sz="2800" b="0" i="1" u="none" strike="noStrike" cap="none" normalizeH="0" baseline="0" dirty="0" smtClean="0">
                          <a:ln>
                            <a:noFill/>
                          </a:ln>
                          <a:solidFill>
                            <a:srgbClr val="6600CC"/>
                          </a:solidFill>
                          <a:effectLst/>
                          <a:latin typeface="Times New Roman" pitchFamily="18" charset="0"/>
                        </a:rPr>
                        <a:t>…</a:t>
                      </a:r>
                      <a:r>
                        <a:rPr kumimoji="0" lang="en-US" sz="2800" b="0" i="1" u="none" strike="noStrike" cap="none" normalizeH="0" baseline="0" dirty="0" err="1" smtClean="0">
                          <a:ln>
                            <a:noFill/>
                          </a:ln>
                          <a:solidFill>
                            <a:srgbClr val="6600CC"/>
                          </a:solidFill>
                          <a:effectLst/>
                          <a:latin typeface="Times New Roman" pitchFamily="18" charset="0"/>
                        </a:rPr>
                        <a:t>tôi</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suy</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nghĩ</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về</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mẹ</a:t>
                      </a:r>
                      <a:r>
                        <a:rPr kumimoji="0" lang="en-US" sz="2800" b="0" i="1" u="none" strike="noStrike" cap="none" normalizeH="0" baseline="0" dirty="0" smtClean="0">
                          <a:ln>
                            <a:noFill/>
                          </a:ln>
                          <a:solidFill>
                            <a:srgbClr val="6600CC"/>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 name="Group 32"/>
          <p:cNvGraphicFramePr>
            <a:graphicFrameLocks/>
          </p:cNvGraphicFramePr>
          <p:nvPr>
            <p:extLst>
              <p:ext uri="{D42A27DB-BD31-4B8C-83A1-F6EECF244321}">
                <p14:modId xmlns:p14="http://schemas.microsoft.com/office/powerpoint/2010/main" val="2409073893"/>
              </p:ext>
            </p:extLst>
          </p:nvPr>
        </p:nvGraphicFramePr>
        <p:xfrm>
          <a:off x="0" y="3095488"/>
          <a:ext cx="12192000" cy="1025938"/>
        </p:xfrm>
        <a:graphic>
          <a:graphicData uri="http://schemas.openxmlformats.org/drawingml/2006/table">
            <a:tbl>
              <a:tblPr/>
              <a:tblGrid>
                <a:gridCol w="12192000"/>
              </a:tblGrid>
              <a:tr h="1025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sng" strike="noStrike" cap="none" normalizeH="0" baseline="0" dirty="0" err="1" smtClean="0">
                          <a:ln>
                            <a:noFill/>
                          </a:ln>
                          <a:solidFill>
                            <a:srgbClr val="6600CC"/>
                          </a:solidFill>
                          <a:effectLst/>
                          <a:latin typeface="Times New Roman" pitchFamily="18" charset="0"/>
                        </a:rPr>
                        <a:t>Ví</a:t>
                      </a:r>
                      <a:r>
                        <a:rPr kumimoji="0" lang="en-US" sz="2800" b="0" i="0" u="sng" strike="noStrike" cap="none" normalizeH="0" baseline="0" dirty="0" smtClean="0">
                          <a:ln>
                            <a:noFill/>
                          </a:ln>
                          <a:solidFill>
                            <a:srgbClr val="6600CC"/>
                          </a:solidFill>
                          <a:effectLst/>
                          <a:latin typeface="Times New Roman" pitchFamily="18" charset="0"/>
                        </a:rPr>
                        <a:t> </a:t>
                      </a:r>
                      <a:r>
                        <a:rPr kumimoji="0" lang="en-US" sz="2800" b="0" i="0" u="sng" strike="noStrike" cap="none" normalizeH="0" baseline="0" dirty="0" err="1" smtClean="0">
                          <a:ln>
                            <a:noFill/>
                          </a:ln>
                          <a:solidFill>
                            <a:srgbClr val="6600CC"/>
                          </a:solidFill>
                          <a:effectLst/>
                          <a:latin typeface="Times New Roman" pitchFamily="18" charset="0"/>
                        </a:rPr>
                        <a:t>dụ</a:t>
                      </a:r>
                      <a:r>
                        <a:rPr kumimoji="0" lang="en-US" sz="2800" b="0" i="0" u="sng" strike="noStrike" cap="none" normalizeH="0" baseline="0" dirty="0" smtClean="0">
                          <a:ln>
                            <a:noFill/>
                          </a:ln>
                          <a:solidFill>
                            <a:srgbClr val="6600CC"/>
                          </a:solidFill>
                          <a:effectLst/>
                          <a:latin typeface="Times New Roman" pitchFamily="18" charset="0"/>
                        </a:rPr>
                        <a:t> 2:</a:t>
                      </a:r>
                      <a:r>
                        <a:rPr kumimoji="0" lang="en-US" sz="2800" b="0" i="0"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Tôi</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bất</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chợt</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giật</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mình</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thức</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dậy</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và</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nhận</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ra</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chỉ</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là</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giấc</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mơ</a:t>
                      </a:r>
                      <a:r>
                        <a:rPr kumimoji="0" lang="en-US" sz="2800" b="0" i="1" u="none" strike="noStrike" cap="none" normalizeH="0" baseline="0" dirty="0" smtClean="0">
                          <a:ln>
                            <a:noFill/>
                          </a:ln>
                          <a:solidFill>
                            <a:srgbClr val="6600CC"/>
                          </a:solidFill>
                          <a:effectLst/>
                          <a:latin typeface="Times New Roman" pitchFamily="18" charset="0"/>
                        </a:rPr>
                        <a:t>….</a:t>
                      </a:r>
                      <a:r>
                        <a:rPr kumimoji="0" lang="en-US" sz="2800" b="0" i="1" u="none" strike="noStrike" cap="none" normalizeH="0" baseline="0" dirty="0" err="1" smtClean="0">
                          <a:ln>
                            <a:noFill/>
                          </a:ln>
                          <a:solidFill>
                            <a:srgbClr val="6600CC"/>
                          </a:solidFill>
                          <a:effectLst/>
                          <a:latin typeface="Times New Roman" pitchFamily="18" charset="0"/>
                        </a:rPr>
                        <a:t>lòng</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tôi</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1" i="1" u="none" strike="noStrike" cap="none" normalizeH="0" baseline="0" dirty="0" err="1" smtClean="0">
                          <a:ln>
                            <a:noFill/>
                          </a:ln>
                          <a:solidFill>
                            <a:srgbClr val="6600CC"/>
                          </a:solidFill>
                          <a:effectLst/>
                          <a:latin typeface="Times New Roman" pitchFamily="18" charset="0"/>
                        </a:rPr>
                        <a:t>đau</a:t>
                      </a:r>
                      <a:r>
                        <a:rPr kumimoji="0" lang="en-US" sz="2800" b="1" i="1" u="none" strike="noStrike" cap="none" normalizeH="0" baseline="0" dirty="0" smtClean="0">
                          <a:ln>
                            <a:noFill/>
                          </a:ln>
                          <a:solidFill>
                            <a:srgbClr val="6600CC"/>
                          </a:solidFill>
                          <a:effectLst/>
                          <a:latin typeface="Times New Roman" pitchFamily="18" charset="0"/>
                        </a:rPr>
                        <a:t> </a:t>
                      </a:r>
                      <a:r>
                        <a:rPr kumimoji="0" lang="en-US" sz="2800" b="1" i="1" u="none" strike="noStrike" cap="none" normalizeH="0" baseline="0" dirty="0" err="1" smtClean="0">
                          <a:ln>
                            <a:noFill/>
                          </a:ln>
                          <a:solidFill>
                            <a:srgbClr val="6600CC"/>
                          </a:solidFill>
                          <a:effectLst/>
                          <a:latin typeface="Times New Roman" pitchFamily="18" charset="0"/>
                        </a:rPr>
                        <a:t>đớn</a:t>
                      </a:r>
                      <a:r>
                        <a:rPr kumimoji="0" lang="en-US" sz="2800" b="1" i="1" u="none" strike="noStrike" cap="none" normalizeH="0" baseline="0" dirty="0" smtClean="0">
                          <a:ln>
                            <a:noFill/>
                          </a:ln>
                          <a:solidFill>
                            <a:srgbClr val="6600CC"/>
                          </a:solidFill>
                          <a:effectLst/>
                          <a:latin typeface="Times New Roman" pitchFamily="18" charset="0"/>
                        </a:rPr>
                        <a:t> </a:t>
                      </a:r>
                      <a:r>
                        <a:rPr kumimoji="0" lang="en-US" sz="2800" b="1" i="1" u="none" strike="noStrike" cap="none" normalizeH="0" baseline="0" dirty="0" err="1" smtClean="0">
                          <a:ln>
                            <a:noFill/>
                          </a:ln>
                          <a:solidFill>
                            <a:srgbClr val="6600CC"/>
                          </a:solidFill>
                          <a:effectLst/>
                          <a:latin typeface="Times New Roman" pitchFamily="18" charset="0"/>
                        </a:rPr>
                        <a:t>và</a:t>
                      </a:r>
                      <a:r>
                        <a:rPr kumimoji="0" lang="en-US" sz="2800" b="1" i="1" u="none" strike="noStrike" cap="none" normalizeH="0" baseline="0" dirty="0" smtClean="0">
                          <a:ln>
                            <a:noFill/>
                          </a:ln>
                          <a:solidFill>
                            <a:srgbClr val="6600CC"/>
                          </a:solidFill>
                          <a:effectLst/>
                          <a:latin typeface="Times New Roman" pitchFamily="18" charset="0"/>
                        </a:rPr>
                        <a:t> </a:t>
                      </a:r>
                      <a:r>
                        <a:rPr kumimoji="0" lang="en-US" sz="2800" b="1" i="1" u="none" strike="noStrike" cap="none" normalizeH="0" baseline="0" err="1" smtClean="0">
                          <a:ln>
                            <a:noFill/>
                          </a:ln>
                          <a:solidFill>
                            <a:srgbClr val="6600CC"/>
                          </a:solidFill>
                          <a:effectLst/>
                          <a:latin typeface="Times New Roman" pitchFamily="18" charset="0"/>
                        </a:rPr>
                        <a:t>buồn</a:t>
                      </a:r>
                      <a:r>
                        <a:rPr kumimoji="0" lang="en-US" sz="2800" b="1" i="1" u="none" strike="noStrike" cap="none" normalizeH="0" baseline="0" smtClean="0">
                          <a:ln>
                            <a:noFill/>
                          </a:ln>
                          <a:solidFill>
                            <a:srgbClr val="6600CC"/>
                          </a:solidFill>
                          <a:effectLst/>
                          <a:latin typeface="Times New Roman" pitchFamily="18" charset="0"/>
                        </a:rPr>
                        <a:t> </a:t>
                      </a:r>
                      <a:r>
                        <a:rPr kumimoji="0" lang="en-US" sz="2800" b="1" i="1" u="none" strike="noStrike" cap="none" normalizeH="0" baseline="0" smtClean="0">
                          <a:ln>
                            <a:noFill/>
                          </a:ln>
                          <a:solidFill>
                            <a:srgbClr val="6600CC"/>
                          </a:solidFill>
                          <a:effectLst/>
                          <a:latin typeface="Times New Roman" pitchFamily="18" charset="0"/>
                        </a:rPr>
                        <a:t>bã</a:t>
                      </a:r>
                      <a:r>
                        <a:rPr kumimoji="0" lang="en-US" sz="2800" b="0" i="1" u="none" strike="noStrike" cap="none" normalizeH="0" baseline="0" smtClean="0">
                          <a:ln>
                            <a:noFill/>
                          </a:ln>
                          <a:solidFill>
                            <a:srgbClr val="6600CC"/>
                          </a:solidFill>
                          <a:effectLst/>
                          <a:latin typeface="Times New Roman" pitchFamily="18" charset="0"/>
                        </a:rPr>
                        <a:t>…tôi </a:t>
                      </a:r>
                      <a:r>
                        <a:rPr kumimoji="0" lang="en-US" sz="2800" b="0" i="1" u="none" strike="noStrike" cap="none" normalizeH="0" baseline="0" dirty="0" err="1" smtClean="0">
                          <a:ln>
                            <a:noFill/>
                          </a:ln>
                          <a:solidFill>
                            <a:srgbClr val="6600CC"/>
                          </a:solidFill>
                          <a:effectLst/>
                          <a:latin typeface="Times New Roman" pitchFamily="18" charset="0"/>
                        </a:rPr>
                        <a:t>suy</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nghĩ</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về</a:t>
                      </a:r>
                      <a:r>
                        <a:rPr kumimoji="0" lang="en-US" sz="2800" b="0" i="1" u="none" strike="noStrike" cap="none" normalizeH="0" baseline="0" dirty="0" smtClean="0">
                          <a:ln>
                            <a:noFill/>
                          </a:ln>
                          <a:solidFill>
                            <a:srgbClr val="6600CC"/>
                          </a:solidFill>
                          <a:effectLst/>
                          <a:latin typeface="Times New Roman" pitchFamily="18" charset="0"/>
                        </a:rPr>
                        <a:t> </a:t>
                      </a:r>
                      <a:r>
                        <a:rPr kumimoji="0" lang="en-US" sz="2800" b="0" i="1" u="none" strike="noStrike" cap="none" normalizeH="0" baseline="0" dirty="0" err="1" smtClean="0">
                          <a:ln>
                            <a:noFill/>
                          </a:ln>
                          <a:solidFill>
                            <a:srgbClr val="6600CC"/>
                          </a:solidFill>
                          <a:effectLst/>
                          <a:latin typeface="Times New Roman" pitchFamily="18" charset="0"/>
                        </a:rPr>
                        <a:t>mẹ</a:t>
                      </a:r>
                      <a:r>
                        <a:rPr kumimoji="0" lang="en-US" sz="2800" b="0" i="1" u="none" strike="noStrike" cap="none" normalizeH="0" baseline="0" dirty="0" smtClean="0">
                          <a:ln>
                            <a:noFill/>
                          </a:ln>
                          <a:solidFill>
                            <a:srgbClr val="6600CC"/>
                          </a:solidFill>
                          <a:effectLst/>
                          <a:latin typeface="Times New Roman" pitchFamily="18" charset="0"/>
                        </a:rPr>
                        <a:t>…</a:t>
                      </a:r>
                      <a:r>
                        <a:rPr kumimoji="0" lang="en-US" sz="2800" b="1" i="1" u="none" strike="noStrike" cap="none" normalizeH="0" baseline="0" dirty="0" err="1" smtClean="0">
                          <a:ln>
                            <a:noFill/>
                          </a:ln>
                          <a:solidFill>
                            <a:srgbClr val="6600CC"/>
                          </a:solidFill>
                          <a:effectLst/>
                          <a:latin typeface="Times New Roman" pitchFamily="18" charset="0"/>
                        </a:rPr>
                        <a:t>tôi</a:t>
                      </a:r>
                      <a:r>
                        <a:rPr kumimoji="0" lang="en-US" sz="2800" b="1" i="1" u="none" strike="noStrike" cap="none" normalizeH="0" baseline="0" dirty="0" smtClean="0">
                          <a:ln>
                            <a:noFill/>
                          </a:ln>
                          <a:solidFill>
                            <a:srgbClr val="6600CC"/>
                          </a:solidFill>
                          <a:effectLst/>
                          <a:latin typeface="Times New Roman" pitchFamily="18" charset="0"/>
                        </a:rPr>
                        <a:t> </a:t>
                      </a:r>
                      <a:r>
                        <a:rPr kumimoji="0" lang="en-US" sz="2800" b="1" i="1" u="none" strike="noStrike" cap="none" normalizeH="0" baseline="0" dirty="0" err="1" smtClean="0">
                          <a:ln>
                            <a:noFill/>
                          </a:ln>
                          <a:solidFill>
                            <a:srgbClr val="6600CC"/>
                          </a:solidFill>
                          <a:effectLst/>
                          <a:latin typeface="Times New Roman" pitchFamily="18" charset="0"/>
                        </a:rPr>
                        <a:t>yêu</a:t>
                      </a:r>
                      <a:r>
                        <a:rPr kumimoji="0" lang="en-US" sz="2800" b="1" i="1" u="none" strike="noStrike" cap="none" normalizeH="0" baseline="0" dirty="0" smtClean="0">
                          <a:ln>
                            <a:noFill/>
                          </a:ln>
                          <a:solidFill>
                            <a:srgbClr val="6600CC"/>
                          </a:solidFill>
                          <a:effectLst/>
                          <a:latin typeface="Times New Roman" pitchFamily="18" charset="0"/>
                        </a:rPr>
                        <a:t> </a:t>
                      </a:r>
                      <a:r>
                        <a:rPr kumimoji="0" lang="en-US" sz="2800" b="1" i="1" u="none" strike="noStrike" cap="none" normalizeH="0" baseline="0" dirty="0" err="1" smtClean="0">
                          <a:ln>
                            <a:noFill/>
                          </a:ln>
                          <a:solidFill>
                            <a:srgbClr val="6600CC"/>
                          </a:solidFill>
                          <a:effectLst/>
                          <a:latin typeface="Times New Roman" pitchFamily="18" charset="0"/>
                        </a:rPr>
                        <a:t>mẹ</a:t>
                      </a:r>
                      <a:r>
                        <a:rPr kumimoji="0" lang="en-US" sz="2800" b="0" i="1" u="none" strike="noStrike" cap="none" normalizeH="0" baseline="0" dirty="0" smtClean="0">
                          <a:ln>
                            <a:noFill/>
                          </a:ln>
                          <a:solidFill>
                            <a:srgbClr val="6600CC"/>
                          </a:solidFill>
                          <a:effectLst/>
                          <a:latin typeface="Times New Roman" pitchFamily="18" charset="0"/>
                        </a:rPr>
                        <a:t>…”</a:t>
                      </a:r>
                      <a:endParaRPr kumimoji="0" lang="en-US" sz="2400" b="0" i="1" u="none" strike="noStrike" cap="none" normalizeH="0" baseline="0" dirty="0" smtClean="0">
                        <a:ln>
                          <a:noFill/>
                        </a:ln>
                        <a:solidFill>
                          <a:srgbClr val="66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6"/>
          <p:cNvSpPr>
            <a:spLocks noChangeArrowheads="1"/>
          </p:cNvSpPr>
          <p:nvPr/>
        </p:nvSpPr>
        <p:spPr bwMode="auto">
          <a:xfrm>
            <a:off x="0" y="5247609"/>
            <a:ext cx="12192000" cy="954107"/>
          </a:xfrm>
          <a:prstGeom prst="rect">
            <a:avLst/>
          </a:prstGeom>
          <a:solidFill>
            <a:srgbClr val="5800B0"/>
          </a:solidFill>
          <a:ln w="9525">
            <a:solidFill>
              <a:srgbClr val="FFFD9F"/>
            </a:solidFill>
            <a:miter lim="800000"/>
            <a:headEnd/>
            <a:tailEnd/>
          </a:ln>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800" b="1" dirty="0">
                <a:solidFill>
                  <a:srgbClr val="E3DE00"/>
                </a:solidFill>
                <a:latin typeface="Times New Roman" panose="02020603050405020304" pitchFamily="18" charset="0"/>
                <a:sym typeface="Wingdings 2" panose="05020102010507070707" pitchFamily="18" charset="2"/>
              </a:rPr>
              <a:t></a:t>
            </a:r>
            <a:r>
              <a:rPr lang="en-US" altLang="en-US" sz="2800" dirty="0">
                <a:solidFill>
                  <a:srgbClr val="E3DE00"/>
                </a:solidFill>
                <a:latin typeface="Times New Roman" panose="02020603050405020304" pitchFamily="18" charset="0"/>
                <a:sym typeface="Wingdings 2" panose="05020102010507070707" pitchFamily="18" charset="2"/>
              </a:rPr>
              <a:t> </a:t>
            </a:r>
            <a:r>
              <a:rPr lang="en-US" altLang="en-US" sz="2800" b="1" i="1" dirty="0" err="1">
                <a:solidFill>
                  <a:srgbClr val="E3DE00"/>
                </a:solidFill>
                <a:latin typeface="Times New Roman" panose="02020603050405020304" pitchFamily="18" charset="0"/>
              </a:rPr>
              <a:t>Cần</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phải</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sử</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dụng</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miêu</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tả</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nội</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tâm</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nhân</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vật</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trong</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quá</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trình</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làm</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văn</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tự</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sự</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để</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bài</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viết</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của</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mình</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đạt</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hiệu</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quả</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cao</a:t>
            </a:r>
            <a:r>
              <a:rPr lang="en-US" altLang="en-US" sz="2800" b="1" i="1" dirty="0">
                <a:solidFill>
                  <a:srgbClr val="E3DE00"/>
                </a:solidFill>
                <a:latin typeface="Times New Roman" panose="02020603050405020304" pitchFamily="18" charset="0"/>
              </a:rPr>
              <a:t> </a:t>
            </a:r>
            <a:r>
              <a:rPr lang="en-US" altLang="en-US" sz="2800" b="1" i="1" dirty="0" err="1">
                <a:solidFill>
                  <a:srgbClr val="E3DE00"/>
                </a:solidFill>
                <a:latin typeface="Times New Roman" panose="02020603050405020304" pitchFamily="18" charset="0"/>
              </a:rPr>
              <a:t>nhất</a:t>
            </a:r>
            <a:r>
              <a:rPr lang="en-US" altLang="en-US" sz="2800" b="1" i="1" dirty="0">
                <a:solidFill>
                  <a:srgbClr val="E3DE00"/>
                </a:solidFill>
                <a:latin typeface="Times New Roman" panose="02020603050405020304" pitchFamily="18" charset="0"/>
              </a:rPr>
              <a:t>.</a:t>
            </a:r>
          </a:p>
        </p:txBody>
      </p:sp>
      <p:sp>
        <p:nvSpPr>
          <p:cNvPr id="8" name="Rectangle 5"/>
          <p:cNvSpPr>
            <a:spLocks noChangeArrowheads="1"/>
          </p:cNvSpPr>
          <p:nvPr/>
        </p:nvSpPr>
        <p:spPr bwMode="auto">
          <a:xfrm>
            <a:off x="0" y="4135616"/>
            <a:ext cx="1219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800" dirty="0" smtClean="0">
                <a:solidFill>
                  <a:srgbClr val="CC3300"/>
                </a:solidFill>
                <a:latin typeface="Times New Roman" panose="02020603050405020304" pitchFamily="18" charset="0"/>
                <a:sym typeface="Wingdings" panose="05000000000000000000" pitchFamily="2" charset="2"/>
              </a:rPr>
              <a:t> </a:t>
            </a:r>
            <a:r>
              <a:rPr lang="en-US" altLang="en-US" sz="2800" dirty="0" err="1" smtClean="0">
                <a:solidFill>
                  <a:srgbClr val="CC3300"/>
                </a:solidFill>
                <a:latin typeface="Times New Roman" panose="02020603050405020304" pitchFamily="18" charset="0"/>
              </a:rPr>
              <a:t>Nhân</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vật</a:t>
            </a:r>
            <a:r>
              <a:rPr lang="en-US" altLang="en-US" sz="2800" dirty="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thể</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hiện</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được</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sâu</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sắc</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diễn</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biến</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nội</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tâm</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tâm</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trạng</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tình</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cảm</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của</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nhân</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vật</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có</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thể</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hiện</a:t>
            </a:r>
            <a:r>
              <a:rPr lang="en-US" altLang="en-US" sz="2800" dirty="0" smtClean="0">
                <a:solidFill>
                  <a:srgbClr val="CC3300"/>
                </a:solidFill>
                <a:latin typeface="Times New Roman" panose="02020603050405020304" pitchFamily="18" charset="0"/>
              </a:rPr>
              <a:t> </a:t>
            </a:r>
            <a:r>
              <a:rPr lang="vi-VN" altLang="en-US" sz="2800" dirty="0" smtClean="0">
                <a:solidFill>
                  <a:srgbClr val="CC3300"/>
                </a:solidFill>
                <a:latin typeface="Times New Roman" panose="02020603050405020304" pitchFamily="18" charset="0"/>
              </a:rPr>
              <a:t>được</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tình</a:t>
            </a:r>
            <a:r>
              <a:rPr lang="en-US" altLang="en-US" sz="2800" dirty="0" smtClean="0">
                <a:solidFill>
                  <a:srgbClr val="CC3300"/>
                </a:solidFill>
                <a:latin typeface="Times New Roman" panose="02020603050405020304" pitchFamily="18" charset="0"/>
              </a:rPr>
              <a:t> </a:t>
            </a:r>
            <a:r>
              <a:rPr lang="en-US" altLang="en-US" sz="2800" dirty="0" err="1" smtClean="0">
                <a:solidFill>
                  <a:srgbClr val="CC3300"/>
                </a:solidFill>
                <a:latin typeface="Times New Roman" panose="02020603050405020304" pitchFamily="18" charset="0"/>
              </a:rPr>
              <a:t>cảm</a:t>
            </a:r>
            <a:r>
              <a:rPr lang="en-US" altLang="en-US" sz="2800" dirty="0" smtClean="0">
                <a:solidFill>
                  <a:srgbClr val="CC3300"/>
                </a:solidFill>
                <a:latin typeface="Times New Roman" panose="02020603050405020304" pitchFamily="18" charset="0"/>
              </a:rPr>
              <a:t> </a:t>
            </a:r>
            <a:r>
              <a:rPr lang="en-US" altLang="en-US" sz="2800" err="1" smtClean="0">
                <a:solidFill>
                  <a:srgbClr val="CC3300"/>
                </a:solidFill>
                <a:latin typeface="Times New Roman" panose="02020603050405020304" pitchFamily="18" charset="0"/>
              </a:rPr>
              <a:t>rõ</a:t>
            </a:r>
            <a:r>
              <a:rPr lang="en-US" altLang="en-US" sz="2800" smtClean="0">
                <a:solidFill>
                  <a:srgbClr val="CC3300"/>
                </a:solidFill>
                <a:latin typeface="Times New Roman" panose="02020603050405020304" pitchFamily="18" charset="0"/>
              </a:rPr>
              <a:t> </a:t>
            </a:r>
            <a:r>
              <a:rPr lang="en-US" altLang="en-US" sz="2800" smtClean="0">
                <a:solidFill>
                  <a:srgbClr val="CC3300"/>
                </a:solidFill>
                <a:latin typeface="Times New Roman" panose="02020603050405020304" pitchFamily="18" charset="0"/>
              </a:rPr>
              <a:t>rang</a:t>
            </a:r>
            <a:r>
              <a:rPr lang="en-US" altLang="en-US" sz="2800">
                <a:solidFill>
                  <a:srgbClr val="CC3300"/>
                </a:solidFill>
                <a:latin typeface="Times New Roman" panose="02020603050405020304" pitchFamily="18" charset="0"/>
              </a:rPr>
              <a:t>.</a:t>
            </a:r>
            <a:endParaRPr lang="en-US" altLang="en-US" sz="2800" dirty="0">
              <a:solidFill>
                <a:srgbClr val="CC3300"/>
              </a:solidFill>
              <a:latin typeface="Times New Roman" panose="02020603050405020304" pitchFamily="18" charset="0"/>
            </a:endParaRPr>
          </a:p>
        </p:txBody>
      </p:sp>
    </p:spTree>
    <p:extLst>
      <p:ext uri="{BB962C8B-B14F-4D97-AF65-F5344CB8AC3E}">
        <p14:creationId xmlns:p14="http://schemas.microsoft.com/office/powerpoint/2010/main" val="3220071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50912"/>
                                        </p:tgtEl>
                                        <p:attrNameLst>
                                          <p:attrName>style.visibility</p:attrName>
                                        </p:attrNameLst>
                                      </p:cBhvr>
                                      <p:to>
                                        <p:strVal val="visible"/>
                                      </p:to>
                                    </p:set>
                                    <p:animEffect transition="in" filter="barn(inVertical)">
                                      <p:cBhvr>
                                        <p:cTn id="10" dur="500"/>
                                        <p:tgtEl>
                                          <p:spTgt spid="2509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0885"/>
                                        </p:tgtEl>
                                        <p:attrNameLst>
                                          <p:attrName>style.visibility</p:attrName>
                                        </p:attrNameLst>
                                      </p:cBhvr>
                                      <p:to>
                                        <p:strVal val="visible"/>
                                      </p:to>
                                    </p:set>
                                    <p:animEffect transition="in" filter="barn(inVertical)">
                                      <p:cBhvr>
                                        <p:cTn id="15" dur="500"/>
                                        <p:tgtEl>
                                          <p:spTgt spid="25088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5" grpId="0"/>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9D70C2F6-39E6-4FDB-98D8-E62953C0B45F}"/>
              </a:ext>
            </a:extLst>
          </p:cNvPr>
          <p:cNvGrpSpPr/>
          <p:nvPr/>
        </p:nvGrpSpPr>
        <p:grpSpPr>
          <a:xfrm>
            <a:off x="7366951" y="5737095"/>
            <a:ext cx="1053545" cy="1119809"/>
            <a:chOff x="5758072" y="954157"/>
            <a:chExt cx="1053545" cy="1119809"/>
          </a:xfrm>
          <a:solidFill>
            <a:srgbClr val="F8DFD2"/>
          </a:solidFill>
        </p:grpSpPr>
        <p:sp>
          <p:nvSpPr>
            <p:cNvPr id="3" name="菱形 7">
              <a:extLst>
                <a:ext uri="{FF2B5EF4-FFF2-40B4-BE49-F238E27FC236}">
                  <a16:creationId xmlns="" xmlns:a16="http://schemas.microsoft.com/office/drawing/2014/main" id="{547F2BA4-F86C-4EA8-BA36-3111F7C9BD3C}"/>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solidFill>
                  <a:prstClr val="black"/>
                </a:solidFill>
                <a:latin typeface="汉仪家书简" panose="02010609000101010101" pitchFamily="49" charset="-122"/>
                <a:ea typeface="汉仪家书简" panose="02010609000101010101" pitchFamily="49" charset="-122"/>
                <a:cs typeface="+mn-lt"/>
              </a:endParaRPr>
            </a:p>
          </p:txBody>
        </p:sp>
        <p:sp>
          <p:nvSpPr>
            <p:cNvPr id="4" name="菱形 8">
              <a:extLst>
                <a:ext uri="{FF2B5EF4-FFF2-40B4-BE49-F238E27FC236}">
                  <a16:creationId xmlns="" xmlns:a16="http://schemas.microsoft.com/office/drawing/2014/main" id="{7ACE3DDD-70BF-4E4B-B908-017256DEE9A4}"/>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prstClr val="black"/>
                </a:solidFill>
                <a:latin typeface="汉仪家书简" panose="02010609000101010101" pitchFamily="49" charset="-122"/>
                <a:ea typeface="汉仪家书简" panose="02010609000101010101" pitchFamily="49" charset="-122"/>
                <a:cs typeface="+mn-lt"/>
              </a:endParaRPr>
            </a:p>
          </p:txBody>
        </p:sp>
      </p:grpSp>
      <p:grpSp>
        <p:nvGrpSpPr>
          <p:cNvPr id="5" name="组合 10">
            <a:extLst>
              <a:ext uri="{FF2B5EF4-FFF2-40B4-BE49-F238E27FC236}">
                <a16:creationId xmlns="" xmlns:a16="http://schemas.microsoft.com/office/drawing/2014/main" id="{280CCCD5-F98C-425B-A15D-D8D1E352265D}"/>
              </a:ext>
            </a:extLst>
          </p:cNvPr>
          <p:cNvGrpSpPr/>
          <p:nvPr/>
        </p:nvGrpSpPr>
        <p:grpSpPr>
          <a:xfrm>
            <a:off x="4908729" y="5660215"/>
            <a:ext cx="1053545" cy="1119809"/>
            <a:chOff x="5758072" y="954157"/>
            <a:chExt cx="1053545" cy="1119809"/>
          </a:xfrm>
          <a:solidFill>
            <a:srgbClr val="C3E0D3"/>
          </a:solidFill>
        </p:grpSpPr>
        <p:sp>
          <p:nvSpPr>
            <p:cNvPr id="6" name="菱形 11">
              <a:extLst>
                <a:ext uri="{FF2B5EF4-FFF2-40B4-BE49-F238E27FC236}">
                  <a16:creationId xmlns="" xmlns:a16="http://schemas.microsoft.com/office/drawing/2014/main" id="{8465E692-9955-4700-A47C-9356771D9B20}"/>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solidFill>
                  <a:prstClr val="black"/>
                </a:solidFill>
                <a:latin typeface="汉仪家书简" panose="02010609000101010101" pitchFamily="49" charset="-122"/>
                <a:ea typeface="汉仪家书简" panose="02010609000101010101" pitchFamily="49" charset="-122"/>
                <a:cs typeface="+mn-lt"/>
              </a:endParaRPr>
            </a:p>
          </p:txBody>
        </p:sp>
        <p:sp>
          <p:nvSpPr>
            <p:cNvPr id="7" name="菱形 12">
              <a:extLst>
                <a:ext uri="{FF2B5EF4-FFF2-40B4-BE49-F238E27FC236}">
                  <a16:creationId xmlns="" xmlns:a16="http://schemas.microsoft.com/office/drawing/2014/main" id="{09ADF8BF-F237-48DC-92F3-FE1552FAC7F8}"/>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prstClr val="black"/>
                </a:solidFill>
                <a:latin typeface="汉仪家书简" panose="02010609000101010101" pitchFamily="49" charset="-122"/>
                <a:ea typeface="汉仪家书简" panose="02010609000101010101" pitchFamily="49" charset="-122"/>
                <a:cs typeface="+mn-lt"/>
              </a:endParaRPr>
            </a:p>
          </p:txBody>
        </p:sp>
      </p:grpSp>
      <p:sp>
        <p:nvSpPr>
          <p:cNvPr id="8" name="文本框 22">
            <a:extLst>
              <a:ext uri="{FF2B5EF4-FFF2-40B4-BE49-F238E27FC236}">
                <a16:creationId xmlns="" xmlns:a16="http://schemas.microsoft.com/office/drawing/2014/main" id="{DF83AB9C-6BD6-4D4F-A0C8-59AD56CB2D76}"/>
              </a:ext>
            </a:extLst>
          </p:cNvPr>
          <p:cNvSpPr txBox="1">
            <a:spLocks noChangeArrowheads="1"/>
          </p:cNvSpPr>
          <p:nvPr/>
        </p:nvSpPr>
        <p:spPr bwMode="auto">
          <a:xfrm>
            <a:off x="3723544" y="1442623"/>
            <a:ext cx="830532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2800" b="1" dirty="0" smtClean="0">
                <a:latin typeface="Times New Roman" panose="02020603050405020304" pitchFamily="18" charset="0"/>
                <a:cs typeface="Times New Roman" panose="02020603050405020304" pitchFamily="18" charset="0"/>
              </a:rPr>
              <a:t>Miêu tả nội tâm trong văn bản tự sự là tái hiện những ý nghĩ, cảm xúc và diễn biến tâm trạng của nhân vật. Đó là biện pháp quan trọng để xây dựng nhân vật, làm cho nhân vật sinh động</a:t>
            </a:r>
            <a:endParaRPr lang="zh-CN" altLang="en-US" sz="2800" b="1" dirty="0">
              <a:solidFill>
                <a:srgbClr val="000000"/>
              </a:solidFill>
              <a:latin typeface="Times New Roman" panose="02020603050405020304" pitchFamily="18" charset="0"/>
              <a:ea typeface="汉仪家书简"/>
              <a:cs typeface="Times New Roman" panose="02020603050405020304" pitchFamily="18" charset="0"/>
              <a:sym typeface="Microsoft YaHei" panose="020B0503020204020204" pitchFamily="34" charset="-122"/>
            </a:endParaRPr>
          </a:p>
        </p:txBody>
      </p:sp>
      <p:sp>
        <p:nvSpPr>
          <p:cNvPr id="9" name="文本框 20">
            <a:extLst>
              <a:ext uri="{FF2B5EF4-FFF2-40B4-BE49-F238E27FC236}">
                <a16:creationId xmlns="" xmlns:a16="http://schemas.microsoft.com/office/drawing/2014/main" id="{B98FFEC3-89B6-4F43-A80C-26CA8E027C70}"/>
              </a:ext>
            </a:extLst>
          </p:cNvPr>
          <p:cNvSpPr txBox="1">
            <a:spLocks noChangeArrowheads="1"/>
          </p:cNvSpPr>
          <p:nvPr/>
        </p:nvSpPr>
        <p:spPr bwMode="auto">
          <a:xfrm>
            <a:off x="3723544" y="3615928"/>
            <a:ext cx="830532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2800" b="1" dirty="0" smtClean="0">
                <a:latin typeface="Times New Roman" panose="02020603050405020304" pitchFamily="18" charset="0"/>
                <a:cs typeface="Times New Roman" panose="02020603050405020304" pitchFamily="18" charset="0"/>
              </a:rPr>
              <a:t>Người ta có thể miêu tả nội tâm trực tiếp bằng cách diễn tả những ý nghĩ, cảm xúc, tình cảm của nhân vật; cũng có thể miêu tả nội tâm gián tiếp bằng cách miêu tả cảnh vật, nét mặt, cử chỉ, </a:t>
            </a:r>
            <a:r>
              <a:rPr lang="vi-VN" altLang="en-US" sz="2800" b="1" smtClean="0">
                <a:latin typeface="Times New Roman" panose="02020603050405020304" pitchFamily="18" charset="0"/>
                <a:cs typeface="Times New Roman" panose="02020603050405020304" pitchFamily="18" charset="0"/>
              </a:rPr>
              <a:t>trang </a:t>
            </a:r>
            <a:r>
              <a:rPr lang="vi-VN" altLang="en-US" sz="2800" b="1" smtClean="0">
                <a:latin typeface="Times New Roman" panose="02020603050405020304" pitchFamily="18" charset="0"/>
                <a:cs typeface="Times New Roman" panose="02020603050405020304" pitchFamily="18" charset="0"/>
              </a:rPr>
              <a:t>phục</a:t>
            </a:r>
            <a:r>
              <a:rPr lang="en-US" altLang="en-US" sz="2800" b="1">
                <a:latin typeface="Times New Roman" panose="02020603050405020304" pitchFamily="18" charset="0"/>
                <a:cs typeface="Times New Roman" panose="02020603050405020304" pitchFamily="18" charset="0"/>
              </a:rPr>
              <a:t>,</a:t>
            </a:r>
            <a:r>
              <a:rPr lang="vi-VN" altLang="en-US" sz="2800" b="1" smtClean="0">
                <a:latin typeface="Times New Roman" panose="02020603050405020304" pitchFamily="18" charset="0"/>
                <a:cs typeface="Times New Roman" panose="02020603050405020304" pitchFamily="18" charset="0"/>
              </a:rPr>
              <a:t>... </a:t>
            </a:r>
            <a:r>
              <a:rPr lang="en-US" altLang="en-US" sz="2800" b="1" smtClean="0">
                <a:latin typeface="Times New Roman" panose="02020603050405020304" pitchFamily="18" charset="0"/>
                <a:cs typeface="Times New Roman" panose="02020603050405020304" pitchFamily="18" charset="0"/>
              </a:rPr>
              <a:t>c</a:t>
            </a:r>
            <a:r>
              <a:rPr lang="vi-VN" altLang="en-US" sz="2800" b="1" smtClean="0">
                <a:latin typeface="Times New Roman" panose="02020603050405020304" pitchFamily="18" charset="0"/>
                <a:cs typeface="Times New Roman" panose="02020603050405020304" pitchFamily="18" charset="0"/>
              </a:rPr>
              <a:t>ủa </a:t>
            </a:r>
            <a:r>
              <a:rPr lang="vi-VN" altLang="en-US" sz="2800" b="1" dirty="0" smtClean="0">
                <a:latin typeface="Times New Roman" panose="02020603050405020304" pitchFamily="18" charset="0"/>
                <a:cs typeface="Times New Roman" panose="02020603050405020304" pitchFamily="18" charset="0"/>
              </a:rPr>
              <a:t>nhân vật</a:t>
            </a:r>
            <a:endParaRPr lang="en-US" altLang="en-US" sz="2800" b="1" dirty="0">
              <a:latin typeface="Times New Roman" panose="02020603050405020304" pitchFamily="18" charset="0"/>
              <a:cs typeface="Times New Roman" panose="02020603050405020304" pitchFamily="18" charset="0"/>
            </a:endParaRPr>
          </a:p>
        </p:txBody>
      </p:sp>
      <p:pic>
        <p:nvPicPr>
          <p:cNvPr id="10" name="图片 28">
            <a:extLst>
              <a:ext uri="{FF2B5EF4-FFF2-40B4-BE49-F238E27FC236}">
                <a16:creationId xmlns="" xmlns:a16="http://schemas.microsoft.com/office/drawing/2014/main" id="{E7203DC5-0D4B-40B8-B776-412AFB7CF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927" y="5892231"/>
            <a:ext cx="8255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9">
            <a:extLst>
              <a:ext uri="{FF2B5EF4-FFF2-40B4-BE49-F238E27FC236}">
                <a16:creationId xmlns="" xmlns:a16="http://schemas.microsoft.com/office/drawing/2014/main" id="{825D9C9D-ABA7-4E69-B27B-54E7264E2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502" y="6129338"/>
            <a:ext cx="8255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a:extLst>
              <a:ext uri="{FF2B5EF4-FFF2-40B4-BE49-F238E27FC236}">
                <a16:creationId xmlns="" xmlns:a16="http://schemas.microsoft.com/office/drawing/2014/main" id="{02E2EECC-3239-4B7F-9A84-3643ABFAEC6D}"/>
              </a:ext>
            </a:extLst>
          </p:cNvPr>
          <p:cNvGrpSpPr>
            <a:grpSpLocks/>
          </p:cNvGrpSpPr>
          <p:nvPr/>
        </p:nvGrpSpPr>
        <p:grpSpPr bwMode="auto">
          <a:xfrm>
            <a:off x="-145760" y="-244699"/>
            <a:ext cx="3741783" cy="7102699"/>
            <a:chOff x="457200" y="2398526"/>
            <a:chExt cx="2671134" cy="2617280"/>
          </a:xfrm>
        </p:grpSpPr>
        <p:pic>
          <p:nvPicPr>
            <p:cNvPr id="27658" name="图片 12">
              <a:extLst>
                <a:ext uri="{FF2B5EF4-FFF2-40B4-BE49-F238E27FC236}">
                  <a16:creationId xmlns="" xmlns:a16="http://schemas.microsoft.com/office/drawing/2014/main" id="{854EDDE4-DC27-4F3F-BD62-0726190DCD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57200" y="2398526"/>
              <a:ext cx="2671134" cy="261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Box 12">
              <a:extLst>
                <a:ext uri="{FF2B5EF4-FFF2-40B4-BE49-F238E27FC236}">
                  <a16:creationId xmlns="" xmlns:a16="http://schemas.microsoft.com/office/drawing/2014/main" id="{154A944B-4E0B-4356-8C57-01F6C2314735}"/>
                </a:ext>
              </a:extLst>
            </p:cNvPr>
            <p:cNvSpPr txBox="1">
              <a:spLocks noChangeArrowheads="1"/>
            </p:cNvSpPr>
            <p:nvPr/>
          </p:nvSpPr>
          <p:spPr bwMode="auto">
            <a:xfrm flipH="1">
              <a:off x="761999" y="3156171"/>
              <a:ext cx="2057399" cy="6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SG" altLang="en-US" sz="4400" b="1" dirty="0">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 xmlns:a16="http://schemas.microsoft.com/office/drawing/2014/main" id="{659F6965-C459-4456-902E-F463BEE1F91E}"/>
              </a:ext>
            </a:extLst>
          </p:cNvPr>
          <p:cNvSpPr txBox="1">
            <a:spLocks noChangeArrowheads="1"/>
          </p:cNvSpPr>
          <p:nvPr/>
        </p:nvSpPr>
        <p:spPr bwMode="auto">
          <a:xfrm>
            <a:off x="4153173" y="189048"/>
            <a:ext cx="489143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6600" dirty="0">
                <a:solidFill>
                  <a:srgbClr val="FF0000"/>
                </a:solidFill>
                <a:latin typeface="#9Slide03 Arima Madurai Black" panose="00000A00000000000000" pitchFamily="2" charset="0"/>
                <a:cs typeface="#9Slide03 Arima Madurai Black" panose="00000A00000000000000" pitchFamily="2" charset="0"/>
              </a:rPr>
              <a:t>GHI NHỚ</a:t>
            </a:r>
            <a:endParaRPr lang="en-SG" altLang="en-US" sz="6600"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12" name="Rectangle 11"/>
          <p:cNvSpPr/>
          <p:nvPr/>
        </p:nvSpPr>
        <p:spPr>
          <a:xfrm>
            <a:off x="281209" y="1811376"/>
            <a:ext cx="2666784" cy="2862322"/>
          </a:xfrm>
          <a:prstGeom prst="rect">
            <a:avLst/>
          </a:prstGeom>
        </p:spPr>
        <p:txBody>
          <a:bodyPr wrap="square">
            <a:spAutoFit/>
          </a:bodyPr>
          <a:lstStyle/>
          <a:p>
            <a:pPr algn="ctr">
              <a:spcBef>
                <a:spcPct val="0"/>
              </a:spcBef>
              <a:buFontTx/>
              <a:buNone/>
            </a:pPr>
            <a:r>
              <a:rPr lang="en-US" altLang="en-US" sz="3600" b="1" dirty="0">
                <a:solidFill>
                  <a:srgbClr val="DA0000"/>
                </a:solidFill>
                <a:latin typeface="Times New Roman" panose="02020603050405020304" pitchFamily="18" charset="0"/>
              </a:rPr>
              <a:t>MIÊU TẢ NỘI TÂM </a:t>
            </a:r>
          </a:p>
          <a:p>
            <a:pPr algn="ctr">
              <a:spcBef>
                <a:spcPct val="0"/>
              </a:spcBef>
              <a:buFontTx/>
              <a:buNone/>
            </a:pPr>
            <a:r>
              <a:rPr lang="en-US" altLang="en-US" sz="3600" b="1" dirty="0">
                <a:solidFill>
                  <a:srgbClr val="DA0000"/>
                </a:solidFill>
                <a:latin typeface="Times New Roman" panose="02020603050405020304" pitchFamily="18" charset="0"/>
              </a:rPr>
              <a:t>TRONG </a:t>
            </a:r>
            <a:r>
              <a:rPr lang="en-US" altLang="en-US" sz="3600" b="1" dirty="0" smtClean="0">
                <a:solidFill>
                  <a:srgbClr val="DA0000"/>
                </a:solidFill>
                <a:latin typeface="Times New Roman" panose="02020603050405020304" pitchFamily="18" charset="0"/>
              </a:rPr>
              <a:t>VĂN</a:t>
            </a:r>
            <a:r>
              <a:rPr lang="vi-VN" altLang="en-US" sz="3600" b="1" dirty="0" smtClean="0">
                <a:solidFill>
                  <a:srgbClr val="DA0000"/>
                </a:solidFill>
                <a:latin typeface="Times New Roman" panose="02020603050405020304" pitchFamily="18" charset="0"/>
              </a:rPr>
              <a:t> </a:t>
            </a:r>
            <a:r>
              <a:rPr lang="en-US" altLang="en-US" sz="3600" b="1" dirty="0" smtClean="0">
                <a:solidFill>
                  <a:srgbClr val="DA0000"/>
                </a:solidFill>
                <a:latin typeface="Times New Roman" panose="02020603050405020304" pitchFamily="18" charset="0"/>
              </a:rPr>
              <a:t>BẢN </a:t>
            </a:r>
            <a:endParaRPr lang="en-US" altLang="en-US" sz="3600" b="1" dirty="0">
              <a:solidFill>
                <a:srgbClr val="DA0000"/>
              </a:solidFill>
              <a:latin typeface="Times New Roman" panose="02020603050405020304" pitchFamily="18" charset="0"/>
            </a:endParaRPr>
          </a:p>
          <a:p>
            <a:pPr algn="ctr">
              <a:spcBef>
                <a:spcPct val="0"/>
              </a:spcBef>
              <a:buFontTx/>
              <a:buNone/>
            </a:pPr>
            <a:r>
              <a:rPr lang="en-US" altLang="en-US" sz="3600" b="1" dirty="0">
                <a:solidFill>
                  <a:srgbClr val="DA0000"/>
                </a:solidFill>
                <a:latin typeface="Times New Roman" panose="02020603050405020304" pitchFamily="18" charset="0"/>
              </a:rPr>
              <a:t>TỰ SỰ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5673" y="-23253"/>
            <a:ext cx="7124700" cy="707886"/>
          </a:xfrm>
          <a:prstGeom prst="rect">
            <a:avLst/>
          </a:prstGeom>
          <a:no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LUYỆN TẬP</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136" y="-217790"/>
            <a:ext cx="1066800" cy="1000125"/>
          </a:xfrm>
          <a:prstGeom prst="rect">
            <a:avLst/>
          </a:prstGeom>
        </p:spPr>
      </p:pic>
      <p:sp>
        <p:nvSpPr>
          <p:cNvPr id="6" name="Rectangle 5"/>
          <p:cNvSpPr/>
          <p:nvPr/>
        </p:nvSpPr>
        <p:spPr>
          <a:xfrm>
            <a:off x="77262" y="684633"/>
            <a:ext cx="7361247" cy="583558"/>
          </a:xfrm>
          <a:prstGeom prst="rect">
            <a:avLst/>
          </a:prstGeom>
        </p:spPr>
        <p:txBody>
          <a:bodyPr wrap="none">
            <a:spAutoFit/>
          </a:bodyPr>
          <a:lstStyle/>
          <a:p>
            <a:pPr algn="ctr">
              <a:lnSpc>
                <a:spcPct val="114000"/>
              </a:lnSpc>
            </a:pPr>
            <a:r>
              <a:rPr lang="en-US" sz="2800" b="1" dirty="0" err="1">
                <a:latin typeface="Times New Roman" pitchFamily="18" charset="0"/>
                <a:cs typeface="Times New Roman" pitchFamily="18" charset="0"/>
              </a:rPr>
              <a:t>Hoạt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vi-VN"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7" name="Rectangle 6"/>
          <p:cNvSpPr>
            <a:spLocks noChangeArrowheads="1"/>
          </p:cNvSpPr>
          <p:nvPr/>
        </p:nvSpPr>
        <p:spPr bwMode="auto">
          <a:xfrm>
            <a:off x="231820" y="1234855"/>
            <a:ext cx="11960179" cy="46166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u="sng" dirty="0" err="1" smtClean="0">
                <a:solidFill>
                  <a:schemeClr val="accent2"/>
                </a:solidFill>
                <a:latin typeface="Times New Roman" panose="02020603050405020304" pitchFamily="18" charset="0"/>
              </a:rPr>
              <a:t>Bài</a:t>
            </a:r>
            <a:r>
              <a:rPr lang="en-US" altLang="en-US" sz="2400" b="1" u="sng" dirty="0" smtClean="0">
                <a:solidFill>
                  <a:schemeClr val="accent2"/>
                </a:solidFill>
                <a:latin typeface="Times New Roman" panose="02020603050405020304" pitchFamily="18" charset="0"/>
              </a:rPr>
              <a:t> </a:t>
            </a:r>
            <a:r>
              <a:rPr lang="en-US" altLang="en-US" sz="2400" b="1" u="sng" dirty="0" err="1" smtClean="0">
                <a:solidFill>
                  <a:schemeClr val="accent2"/>
                </a:solidFill>
                <a:latin typeface="Times New Roman" panose="02020603050405020304" pitchFamily="18" charset="0"/>
              </a:rPr>
              <a:t>tập</a:t>
            </a:r>
            <a:r>
              <a:rPr lang="en-US" altLang="en-US" sz="2400" b="1" u="sng" dirty="0" smtClean="0">
                <a:solidFill>
                  <a:schemeClr val="accent2"/>
                </a:solidFill>
                <a:latin typeface="Times New Roman" panose="02020603050405020304" pitchFamily="18" charset="0"/>
              </a:rPr>
              <a:t> 1: </a:t>
            </a:r>
            <a:r>
              <a:rPr lang="en-US" altLang="en-US" sz="2400" b="1" u="sng" dirty="0" err="1" smtClean="0">
                <a:solidFill>
                  <a:srgbClr val="FF0000"/>
                </a:solidFill>
                <a:latin typeface="Times New Roman" panose="02020603050405020304" pitchFamily="18" charset="0"/>
              </a:rPr>
              <a:t>Tìm</a:t>
            </a:r>
            <a:r>
              <a:rPr lang="en-US" altLang="en-US" sz="2400" b="1" u="sng" dirty="0" smtClean="0">
                <a:solidFill>
                  <a:srgbClr val="FF0000"/>
                </a:solidFill>
                <a:latin typeface="Times New Roman" panose="02020603050405020304" pitchFamily="18" charset="0"/>
              </a:rPr>
              <a:t> </a:t>
            </a:r>
            <a:r>
              <a:rPr lang="en-US" altLang="en-US" sz="2400" b="1" u="sng" dirty="0" err="1" smtClean="0">
                <a:solidFill>
                  <a:srgbClr val="FF0000"/>
                </a:solidFill>
                <a:latin typeface="Times New Roman" panose="02020603050405020304" pitchFamily="18" charset="0"/>
              </a:rPr>
              <a:t>yếu</a:t>
            </a:r>
            <a:r>
              <a:rPr lang="en-US" altLang="en-US" sz="2400" b="1" u="sng" dirty="0" smtClean="0">
                <a:solidFill>
                  <a:srgbClr val="FF0000"/>
                </a:solidFill>
                <a:latin typeface="Times New Roman" panose="02020603050405020304" pitchFamily="18" charset="0"/>
              </a:rPr>
              <a:t> </a:t>
            </a:r>
            <a:r>
              <a:rPr lang="en-US" altLang="en-US" sz="2400" b="1" u="sng" dirty="0" err="1" smtClean="0">
                <a:solidFill>
                  <a:srgbClr val="FF0000"/>
                </a:solidFill>
                <a:latin typeface="Times New Roman" panose="02020603050405020304" pitchFamily="18" charset="0"/>
              </a:rPr>
              <a:t>tố</a:t>
            </a:r>
            <a:r>
              <a:rPr lang="en-US" altLang="en-US" sz="2400" b="1" u="sng" dirty="0" smtClean="0">
                <a:solidFill>
                  <a:srgbClr val="FF0000"/>
                </a:solidFill>
                <a:latin typeface="Times New Roman" panose="02020603050405020304" pitchFamily="18" charset="0"/>
              </a:rPr>
              <a:t> </a:t>
            </a:r>
            <a:r>
              <a:rPr lang="en-US" altLang="en-US" sz="2400" b="1" u="sng" dirty="0" err="1" smtClean="0">
                <a:solidFill>
                  <a:srgbClr val="FF0000"/>
                </a:solidFill>
                <a:latin typeface="Times New Roman" panose="02020603050405020304" pitchFamily="18" charset="0"/>
              </a:rPr>
              <a:t>miêu</a:t>
            </a:r>
            <a:r>
              <a:rPr lang="en-US" altLang="en-US" sz="2400" b="1" u="sng" dirty="0" smtClean="0">
                <a:solidFill>
                  <a:srgbClr val="FF0000"/>
                </a:solidFill>
                <a:latin typeface="Times New Roman" panose="02020603050405020304" pitchFamily="18" charset="0"/>
              </a:rPr>
              <a:t> </a:t>
            </a:r>
            <a:r>
              <a:rPr lang="en-US" altLang="en-US" sz="2400" b="1" u="sng" dirty="0" err="1" smtClean="0">
                <a:solidFill>
                  <a:srgbClr val="FF0000"/>
                </a:solidFill>
                <a:latin typeface="Times New Roman" panose="02020603050405020304" pitchFamily="18" charset="0"/>
              </a:rPr>
              <a:t>tả</a:t>
            </a:r>
            <a:r>
              <a:rPr lang="en-US" altLang="en-US" sz="2400" b="1" u="sng" dirty="0" smtClean="0">
                <a:solidFill>
                  <a:srgbClr val="FF0000"/>
                </a:solidFill>
                <a:latin typeface="Times New Roman" panose="02020603050405020304" pitchFamily="18" charset="0"/>
              </a:rPr>
              <a:t> </a:t>
            </a:r>
            <a:r>
              <a:rPr lang="en-US" altLang="en-US" sz="2400" b="1" u="sng" dirty="0" err="1" smtClean="0">
                <a:solidFill>
                  <a:srgbClr val="FF0000"/>
                </a:solidFill>
                <a:latin typeface="Times New Roman" panose="02020603050405020304" pitchFamily="18" charset="0"/>
              </a:rPr>
              <a:t>và</a:t>
            </a:r>
            <a:r>
              <a:rPr lang="en-US" altLang="en-US" sz="2400" b="1" u="sng" dirty="0" smtClean="0">
                <a:solidFill>
                  <a:srgbClr val="FF0000"/>
                </a:solidFill>
                <a:latin typeface="Times New Roman" panose="02020603050405020304" pitchFamily="18" charset="0"/>
              </a:rPr>
              <a:t> </a:t>
            </a:r>
            <a:r>
              <a:rPr lang="en-US" altLang="en-US" sz="2400" b="1" u="sng" dirty="0" err="1" smtClean="0">
                <a:solidFill>
                  <a:srgbClr val="FF0000"/>
                </a:solidFill>
                <a:latin typeface="Times New Roman" panose="02020603050405020304" pitchFamily="18" charset="0"/>
              </a:rPr>
              <a:t>cách</a:t>
            </a:r>
            <a:r>
              <a:rPr lang="en-US" altLang="en-US" sz="2400" b="1" u="sng" dirty="0" smtClean="0">
                <a:solidFill>
                  <a:srgbClr val="FF0000"/>
                </a:solidFill>
                <a:latin typeface="Times New Roman" panose="02020603050405020304" pitchFamily="18" charset="0"/>
              </a:rPr>
              <a:t> </a:t>
            </a:r>
            <a:r>
              <a:rPr lang="en-US" altLang="en-US" sz="2400" b="1" u="sng" err="1" smtClean="0">
                <a:solidFill>
                  <a:srgbClr val="FF0000"/>
                </a:solidFill>
                <a:latin typeface="Times New Roman" panose="02020603050405020304" pitchFamily="18" charset="0"/>
              </a:rPr>
              <a:t>miêu</a:t>
            </a:r>
            <a:r>
              <a:rPr lang="en-US" altLang="en-US" sz="2400" b="1" u="sng" smtClean="0">
                <a:solidFill>
                  <a:srgbClr val="FF0000"/>
                </a:solidFill>
                <a:latin typeface="Times New Roman" panose="02020603050405020304" pitchFamily="18" charset="0"/>
              </a:rPr>
              <a:t> </a:t>
            </a:r>
            <a:r>
              <a:rPr lang="en-US" altLang="en-US" sz="2400" b="1" u="sng" smtClean="0">
                <a:solidFill>
                  <a:srgbClr val="FF0000"/>
                </a:solidFill>
                <a:latin typeface="Times New Roman" panose="02020603050405020304" pitchFamily="18" charset="0"/>
              </a:rPr>
              <a:t>tả </a:t>
            </a:r>
            <a:r>
              <a:rPr lang="en-US" altLang="en-US" sz="2400" b="1" u="sng" dirty="0" err="1" smtClean="0">
                <a:solidFill>
                  <a:srgbClr val="FF0000"/>
                </a:solidFill>
                <a:latin typeface="Times New Roman" panose="02020603050405020304" pitchFamily="18" charset="0"/>
              </a:rPr>
              <a:t>nhân</a:t>
            </a:r>
            <a:r>
              <a:rPr lang="en-US" altLang="en-US" sz="2400" b="1" u="sng" dirty="0" smtClean="0">
                <a:solidFill>
                  <a:srgbClr val="FF0000"/>
                </a:solidFill>
                <a:latin typeface="Times New Roman" panose="02020603050405020304" pitchFamily="18" charset="0"/>
              </a:rPr>
              <a:t> </a:t>
            </a:r>
            <a:r>
              <a:rPr lang="en-US" altLang="en-US" sz="2400" b="1" u="sng" dirty="0" err="1" smtClean="0">
                <a:solidFill>
                  <a:srgbClr val="FF0000"/>
                </a:solidFill>
                <a:latin typeface="Times New Roman" panose="02020603050405020304" pitchFamily="18" charset="0"/>
              </a:rPr>
              <a:t>vật</a:t>
            </a:r>
            <a:r>
              <a:rPr lang="en-US" altLang="en-US" sz="2400" b="1" u="sng" dirty="0" smtClean="0">
                <a:solidFill>
                  <a:srgbClr val="FF0000"/>
                </a:solidFill>
                <a:latin typeface="Times New Roman" panose="02020603050405020304" pitchFamily="18" charset="0"/>
              </a:rPr>
              <a:t>.</a:t>
            </a:r>
            <a:r>
              <a:rPr lang="vi-VN" altLang="en-US" sz="2400" b="1" dirty="0" smtClean="0">
                <a:solidFill>
                  <a:srgbClr val="FF0000"/>
                </a:solidFill>
                <a:latin typeface="Times New Roman" panose="02020603050405020304" pitchFamily="18" charset="0"/>
              </a:rPr>
              <a:t>   </a:t>
            </a:r>
            <a:r>
              <a:rPr lang="vi-VN" altLang="en-US" sz="2400" b="1" dirty="0" smtClean="0">
                <a:latin typeface="Times New Roman" panose="02020603050405020304" pitchFamily="18" charset="0"/>
              </a:rPr>
              <a:t>NHÓM 1 THỰC HIỆN</a:t>
            </a:r>
            <a:endParaRPr lang="en-US" altLang="en-US" sz="2400" dirty="0">
              <a:latin typeface="Times New Roman" panose="02020603050405020304" pitchFamily="18" charset="0"/>
            </a:endParaRPr>
          </a:p>
        </p:txBody>
      </p:sp>
      <p:sp>
        <p:nvSpPr>
          <p:cNvPr id="9" name="Rectangle 8"/>
          <p:cNvSpPr/>
          <p:nvPr/>
        </p:nvSpPr>
        <p:spPr>
          <a:xfrm>
            <a:off x="231820" y="1765053"/>
            <a:ext cx="11762704" cy="1495794"/>
          </a:xfrm>
          <a:prstGeom prst="rect">
            <a:avLst/>
          </a:prstGeom>
        </p:spPr>
        <p:txBody>
          <a:bodyPr wrap="square">
            <a:spAutoFit/>
          </a:bodyPr>
          <a:lstStyle/>
          <a:p>
            <a:pPr marL="342900" indent="-342900">
              <a:lnSpc>
                <a:spcPct val="90000"/>
              </a:lnSpc>
              <a:spcBef>
                <a:spcPct val="20000"/>
              </a:spcBef>
              <a:defRPr/>
            </a:pP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giật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Chẳng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hiểu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phải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bám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chặt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lấy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tay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mẹ</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Thoạt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a:t>
            </a:r>
            <a:r>
              <a:rPr lang="en-US" sz="2400" i="1" dirty="0">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sự</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ngỡ</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ngàng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rồi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đến</a:t>
            </a:r>
            <a:r>
              <a:rPr lang="en-US" sz="2400" i="1" dirty="0">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hãnh</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diện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a:t>
            </a:r>
            <a:r>
              <a:rPr lang="en-US" sz="2400" i="1" dirty="0">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xấu</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hổ</a:t>
            </a:r>
            <a:r>
              <a:rPr lang="en-US" sz="2400" i="1" dirty="0">
                <a:solidFill>
                  <a:srgbClr val="C00000"/>
                </a:solidFill>
                <a:latin typeface="Times New Roman" pitchFamily="18" charset="0"/>
                <a:cs typeface="Times New Roman" pitchFamily="18" charset="0"/>
              </a:rPr>
              <a:t>. </a:t>
            </a:r>
            <a:r>
              <a:rPr lang="en-US" sz="2400" i="1" dirty="0" err="1">
                <a:latin typeface="Times New Roman" pitchFamily="18" charset="0"/>
                <a:cs typeface="Times New Roman" pitchFamily="18" charset="0"/>
              </a:rPr>
              <a:t>Dưới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mắt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hoàn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hảo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thế</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kia</a:t>
            </a:r>
            <a:r>
              <a:rPr lang="en-US" sz="2400" i="1" dirty="0">
                <a:latin typeface="Times New Roman" pitchFamily="18" charset="0"/>
                <a:cs typeface="Times New Roman" pitchFamily="18" charset="0"/>
              </a:rPr>
              <a:t> ư?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nhìn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như</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miên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dòng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chữ</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bức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trai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a:t>
            </a:r>
          </a:p>
          <a:p>
            <a:pPr marL="342900" indent="-342900">
              <a:lnSpc>
                <a:spcPct val="90000"/>
              </a:lnSpc>
              <a:spcBef>
                <a:spcPct val="20000"/>
              </a:spcBef>
              <a:defRPr/>
            </a:pPr>
            <a:r>
              <a:rPr lang="en-US" sz="2400" i="1" dirty="0">
                <a:solidFill>
                  <a:schemeClr val="accent2"/>
                </a:solidFill>
              </a:rPr>
              <a:t>       </a:t>
            </a:r>
            <a:r>
              <a:rPr lang="en-US" sz="2400" i="1" dirty="0"/>
              <a:t>(</a:t>
            </a:r>
            <a:r>
              <a:rPr lang="en-US" sz="2400" i="1" dirty="0" err="1"/>
              <a:t>Bức</a:t>
            </a:r>
            <a:r>
              <a:rPr lang="en-US" sz="2400" i="1" dirty="0"/>
              <a:t> </a:t>
            </a:r>
            <a:r>
              <a:rPr lang="en-US" sz="2400" i="1" dirty="0" err="1"/>
              <a:t>tranh</a:t>
            </a:r>
            <a:r>
              <a:rPr lang="en-US" sz="2400" i="1" dirty="0"/>
              <a:t> </a:t>
            </a:r>
            <a:r>
              <a:rPr lang="en-US" sz="2400" i="1" dirty="0" err="1"/>
              <a:t>của</a:t>
            </a:r>
            <a:r>
              <a:rPr lang="en-US" sz="2400" i="1" dirty="0"/>
              <a:t> </a:t>
            </a:r>
            <a:r>
              <a:rPr lang="en-US" sz="2400" i="1" dirty="0" err="1"/>
              <a:t>em</a:t>
            </a:r>
            <a:r>
              <a:rPr lang="en-US" sz="2400" i="1" dirty="0"/>
              <a:t> </a:t>
            </a:r>
            <a:r>
              <a:rPr lang="en-US" sz="2400" i="1" dirty="0" err="1"/>
              <a:t>gái</a:t>
            </a:r>
            <a:r>
              <a:rPr lang="en-US" sz="2400" i="1" dirty="0"/>
              <a:t> </a:t>
            </a:r>
            <a:r>
              <a:rPr lang="en-US" sz="2400" i="1" dirty="0" err="1" smtClean="0"/>
              <a:t>tôi</a:t>
            </a:r>
            <a:r>
              <a:rPr lang="vi-VN" sz="2400" i="1" dirty="0" smtClean="0"/>
              <a:t> </a:t>
            </a:r>
            <a:r>
              <a:rPr lang="en-US" sz="2400" i="1" dirty="0" smtClean="0"/>
              <a:t>-</a:t>
            </a:r>
            <a:r>
              <a:rPr lang="vi-VN" sz="2400" i="1" dirty="0" smtClean="0"/>
              <a:t> </a:t>
            </a:r>
            <a:r>
              <a:rPr lang="en-US" sz="2400" i="1" dirty="0" err="1" smtClean="0"/>
              <a:t>Tạ</a:t>
            </a:r>
            <a:r>
              <a:rPr lang="en-US" sz="2400" i="1" dirty="0" smtClean="0"/>
              <a:t> </a:t>
            </a:r>
            <a:r>
              <a:rPr lang="en-US" sz="2400" i="1" dirty="0" err="1"/>
              <a:t>Duy</a:t>
            </a:r>
            <a:r>
              <a:rPr lang="en-US" sz="2400" i="1" dirty="0"/>
              <a:t> </a:t>
            </a:r>
            <a:r>
              <a:rPr lang="en-US" sz="2400" i="1" dirty="0" err="1" smtClean="0"/>
              <a:t>Anh</a:t>
            </a:r>
            <a:r>
              <a:rPr lang="vi-VN" sz="2400" i="1" dirty="0" smtClean="0"/>
              <a:t> </a:t>
            </a:r>
            <a:r>
              <a:rPr lang="en-US" sz="2400" i="1" dirty="0" smtClean="0"/>
              <a:t>-</a:t>
            </a:r>
            <a:r>
              <a:rPr lang="vi-VN" sz="2400" i="1" dirty="0" smtClean="0"/>
              <a:t> </a:t>
            </a:r>
            <a:r>
              <a:rPr lang="en-US" sz="2400" i="1" dirty="0" err="1" smtClean="0"/>
              <a:t>Ngữ</a:t>
            </a:r>
            <a:r>
              <a:rPr lang="en-US" sz="2400" i="1" dirty="0" smtClean="0"/>
              <a:t> </a:t>
            </a:r>
            <a:r>
              <a:rPr lang="en-US" sz="2400" i="1" dirty="0" err="1" smtClean="0"/>
              <a:t>văn</a:t>
            </a:r>
            <a:r>
              <a:rPr lang="vi-VN" sz="2400" i="1" dirty="0" smtClean="0"/>
              <a:t> </a:t>
            </a:r>
            <a:r>
              <a:rPr lang="en-US" sz="2400" i="1" dirty="0" smtClean="0"/>
              <a:t>6</a:t>
            </a:r>
            <a:r>
              <a:rPr lang="vi-VN" sz="2400" i="1" dirty="0" smtClean="0"/>
              <a:t> </a:t>
            </a:r>
            <a:r>
              <a:rPr lang="en-US" sz="2400" i="1" dirty="0" smtClean="0"/>
              <a:t>-</a:t>
            </a:r>
            <a:r>
              <a:rPr lang="vi-VN" sz="2400" i="1" dirty="0" smtClean="0"/>
              <a:t> </a:t>
            </a:r>
            <a:r>
              <a:rPr lang="en-US" sz="2400" i="1" dirty="0" err="1" smtClean="0"/>
              <a:t>tập</a:t>
            </a:r>
            <a:r>
              <a:rPr lang="vi-VN" sz="2400" i="1" dirty="0" smtClean="0"/>
              <a:t> </a:t>
            </a:r>
            <a:r>
              <a:rPr lang="en-US" sz="2400" i="1" dirty="0" smtClean="0"/>
              <a:t>2)</a:t>
            </a:r>
            <a:endParaRPr lang="en-US" sz="2400" i="1" dirty="0"/>
          </a:p>
        </p:txBody>
      </p:sp>
      <p:sp>
        <p:nvSpPr>
          <p:cNvPr id="10" name="Rectangle 9"/>
          <p:cNvSpPr/>
          <p:nvPr/>
        </p:nvSpPr>
        <p:spPr>
          <a:xfrm>
            <a:off x="137373" y="3278663"/>
            <a:ext cx="11135873" cy="830997"/>
          </a:xfrm>
          <a:prstGeom prst="rect">
            <a:avLst/>
          </a:prstGeom>
        </p:spPr>
        <p:txBody>
          <a:bodyPr wrap="square">
            <a:spAutoFit/>
          </a:bodyPr>
          <a:lstStyle/>
          <a:p>
            <a:pPr>
              <a:spcBef>
                <a:spcPct val="0"/>
              </a:spcBef>
              <a:buFontTx/>
              <a:buNone/>
            </a:pPr>
            <a:r>
              <a:rPr lang="en-US" altLang="en-US" sz="2400" b="1" u="sng" dirty="0" err="1">
                <a:solidFill>
                  <a:schemeClr val="accent2"/>
                </a:solidFill>
                <a:latin typeface="Times New Roman" panose="02020603050405020304" pitchFamily="18" charset="0"/>
              </a:rPr>
              <a:t>Bài</a:t>
            </a:r>
            <a:r>
              <a:rPr lang="en-US" altLang="en-US" sz="2400" b="1" u="sng" dirty="0">
                <a:solidFill>
                  <a:schemeClr val="accent2"/>
                </a:solidFill>
                <a:latin typeface="Times New Roman" panose="02020603050405020304" pitchFamily="18" charset="0"/>
              </a:rPr>
              <a:t> </a:t>
            </a:r>
            <a:r>
              <a:rPr lang="en-US" altLang="en-US" sz="2400" b="1" u="sng" dirty="0" err="1">
                <a:solidFill>
                  <a:schemeClr val="accent2"/>
                </a:solidFill>
                <a:latin typeface="Times New Roman" panose="02020603050405020304" pitchFamily="18" charset="0"/>
              </a:rPr>
              <a:t>tập</a:t>
            </a:r>
            <a:r>
              <a:rPr lang="en-US" altLang="en-US" sz="2400" b="1" u="sng" dirty="0">
                <a:solidFill>
                  <a:schemeClr val="accent2"/>
                </a:solidFill>
                <a:latin typeface="Times New Roman" panose="02020603050405020304" pitchFamily="18" charset="0"/>
              </a:rPr>
              <a:t> 2:</a:t>
            </a:r>
            <a:r>
              <a:rPr lang="en-US" altLang="en-US" sz="2400" b="1" dirty="0">
                <a:solidFill>
                  <a:srgbClr val="C0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Ghi</a:t>
            </a:r>
            <a:r>
              <a:rPr lang="en-US" altLang="en-US" sz="2400" b="1" dirty="0">
                <a:solidFill>
                  <a:srgbClr val="FF0000"/>
                </a:solidFill>
                <a:latin typeface="Times New Roman" panose="02020603050405020304" pitchFamily="18" charset="0"/>
              </a:rPr>
              <a:t> </a:t>
            </a:r>
            <a:r>
              <a:rPr lang="en-US" altLang="en-US" sz="2400" b="1" err="1">
                <a:solidFill>
                  <a:srgbClr val="FF0000"/>
                </a:solidFill>
                <a:latin typeface="Times New Roman" panose="02020603050405020304" pitchFamily="18" charset="0"/>
              </a:rPr>
              <a:t>lại</a:t>
            </a:r>
            <a:r>
              <a:rPr lang="en-US" altLang="en-US" sz="2400" b="1">
                <a:solidFill>
                  <a:srgbClr val="FF0000"/>
                </a:solidFill>
                <a:latin typeface="Times New Roman" panose="02020603050405020304" pitchFamily="18" charset="0"/>
              </a:rPr>
              <a:t> </a:t>
            </a:r>
            <a:r>
              <a:rPr lang="en-US" altLang="en-US" sz="2400" b="1" smtClean="0">
                <a:solidFill>
                  <a:srgbClr val="FF0000"/>
                </a:solidFill>
                <a:latin typeface="Times New Roman" panose="02020603050405020304" pitchFamily="18" charset="0"/>
              </a:rPr>
              <a:t>(khoảng 10 dòng) </a:t>
            </a:r>
            <a:r>
              <a:rPr lang="en-US" altLang="en-US" sz="2400" b="1" smtClean="0">
                <a:solidFill>
                  <a:srgbClr val="FF0000"/>
                </a:solidFill>
                <a:latin typeface="Times New Roman" panose="02020603050405020304" pitchFamily="18" charset="0"/>
              </a:rPr>
              <a:t>tâm </a:t>
            </a:r>
            <a:r>
              <a:rPr lang="en-US" altLang="en-US" sz="2400" b="1" dirty="0" err="1">
                <a:solidFill>
                  <a:srgbClr val="FF0000"/>
                </a:solidFill>
                <a:latin typeface="Times New Roman" panose="02020603050405020304" pitchFamily="18" charset="0"/>
              </a:rPr>
              <a:t>trạng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của</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em</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sau</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khi</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để</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xảy</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ra</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một</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chuyện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có</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lỗi</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với</a:t>
            </a:r>
            <a:r>
              <a:rPr lang="en-US" altLang="en-US" sz="2400" b="1" dirty="0">
                <a:solidFill>
                  <a:srgbClr val="FF0000"/>
                </a:solidFill>
                <a:latin typeface="Times New Roman" panose="02020603050405020304" pitchFamily="18" charset="0"/>
              </a:rPr>
              <a:t> </a:t>
            </a:r>
            <a:r>
              <a:rPr lang="en-US" altLang="en-US" sz="2400" b="1" dirty="0" err="1" smtClean="0">
                <a:solidFill>
                  <a:srgbClr val="FF0000"/>
                </a:solidFill>
                <a:latin typeface="Times New Roman" panose="02020603050405020304" pitchFamily="18" charset="0"/>
              </a:rPr>
              <a:t>bạn</a:t>
            </a:r>
            <a:r>
              <a:rPr lang="vi-VN" altLang="en-US" sz="2400" b="1" dirty="0" smtClean="0">
                <a:solidFill>
                  <a:srgbClr val="FF0000"/>
                </a:solidFill>
                <a:latin typeface="Times New Roman" panose="02020603050405020304" pitchFamily="18" charset="0"/>
              </a:rPr>
              <a:t> trong các tình huống sau</a:t>
            </a:r>
            <a:r>
              <a:rPr lang="en-US" altLang="en-US" sz="2400" b="1" dirty="0" smtClean="0">
                <a:solidFill>
                  <a:srgbClr val="FF0000"/>
                </a:solidFill>
                <a:latin typeface="Times New Roman" panose="02020603050405020304" pitchFamily="18" charset="0"/>
              </a:rPr>
              <a:t>: </a:t>
            </a:r>
            <a:endParaRPr lang="en-US" altLang="en-US" sz="2400" b="1" dirty="0">
              <a:solidFill>
                <a:srgbClr val="FF0000"/>
              </a:solidFill>
              <a:latin typeface="Times New Roman" panose="02020603050405020304" pitchFamily="18" charset="0"/>
            </a:endParaRPr>
          </a:p>
        </p:txBody>
      </p:sp>
      <p:sp>
        <p:nvSpPr>
          <p:cNvPr id="11" name="Rectangle 10"/>
          <p:cNvSpPr/>
          <p:nvPr/>
        </p:nvSpPr>
        <p:spPr>
          <a:xfrm>
            <a:off x="137373" y="3929889"/>
            <a:ext cx="11560937" cy="1169551"/>
          </a:xfrm>
          <a:prstGeom prst="rect">
            <a:avLst/>
          </a:prstGeom>
        </p:spPr>
        <p:txBody>
          <a:bodyPr wrap="square">
            <a:spAutoFit/>
          </a:bodyPr>
          <a:lstStyle/>
          <a:p>
            <a:pPr>
              <a:spcBef>
                <a:spcPct val="0"/>
              </a:spcBef>
              <a:buFontTx/>
              <a:buNone/>
            </a:pPr>
            <a:r>
              <a:rPr lang="en-US" altLang="en-US" sz="2400" b="1" u="sng" dirty="0" err="1">
                <a:solidFill>
                  <a:srgbClr val="990099"/>
                </a:solidFill>
                <a:latin typeface="Times New Roman" panose="02020603050405020304" pitchFamily="18" charset="0"/>
                <a:cs typeface="Times New Roman" panose="02020603050405020304" pitchFamily="18" charset="0"/>
              </a:rPr>
              <a:t>Tình</a:t>
            </a:r>
            <a:r>
              <a:rPr lang="en-US" altLang="en-US" sz="2400" b="1" u="sng" dirty="0">
                <a:solidFill>
                  <a:srgbClr val="990099"/>
                </a:solidFill>
                <a:latin typeface="Times New Roman" panose="02020603050405020304" pitchFamily="18" charset="0"/>
                <a:cs typeface="Times New Roman" panose="02020603050405020304" pitchFamily="18" charset="0"/>
              </a:rPr>
              <a:t> </a:t>
            </a:r>
            <a:r>
              <a:rPr lang="en-US" altLang="en-US" sz="2400" b="1" u="sng" dirty="0" err="1">
                <a:solidFill>
                  <a:srgbClr val="990099"/>
                </a:solidFill>
                <a:latin typeface="Times New Roman" panose="02020603050405020304" pitchFamily="18" charset="0"/>
                <a:cs typeface="Times New Roman" panose="02020603050405020304" pitchFamily="18" charset="0"/>
              </a:rPr>
              <a:t>huống</a:t>
            </a:r>
            <a:r>
              <a:rPr lang="en-US" altLang="en-US" sz="2400" b="1" u="sng" dirty="0">
                <a:solidFill>
                  <a:srgbClr val="990099"/>
                </a:solidFill>
                <a:latin typeface="Times New Roman" panose="02020603050405020304" pitchFamily="18" charset="0"/>
                <a:cs typeface="Times New Roman" panose="02020603050405020304" pitchFamily="18" charset="0"/>
              </a:rPr>
              <a:t> 1</a:t>
            </a:r>
            <a:r>
              <a:rPr lang="en-US" altLang="en-US" sz="24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Em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một</a:t>
            </a:r>
            <a:r>
              <a:rPr lang="en-US" altLang="en-US" sz="2200" dirty="0">
                <a:latin typeface="Times New Roman" panose="02020603050405020304" pitchFamily="18" charset="0"/>
                <a:cs typeface="Times New Roman" panose="02020603050405020304" pitchFamily="18" charset="0"/>
              </a:rPr>
              <a:t> ng</a:t>
            </a:r>
            <a:r>
              <a:rPr lang="vi-VN" altLang="en-US" sz="2200" dirty="0">
                <a:latin typeface="Times New Roman" panose="02020603050405020304" pitchFamily="18" charset="0"/>
                <a:cs typeface="Times New Roman" panose="02020603050405020304" pitchFamily="18" charset="0"/>
              </a:rPr>
              <a:t>ười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khác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lớp</a:t>
            </a:r>
            <a:r>
              <a:rPr lang="en-US" altLang="en-US" sz="2200" dirty="0">
                <a:latin typeface="Times New Roman" panose="02020603050405020304" pitchFamily="18" charset="0"/>
                <a:cs typeface="Times New Roman" panose="02020603050405020304" pitchFamily="18" charset="0"/>
              </a:rPr>
              <a:t> m</a:t>
            </a:r>
            <a:r>
              <a:rPr lang="vi-VN" altLang="en-US" sz="2200" dirty="0">
                <a:latin typeface="Times New Roman" panose="02020603050405020304" pitchFamily="18" charset="0"/>
                <a:cs typeface="Times New Roman" panose="02020603050405020304" pitchFamily="18" charset="0"/>
              </a:rPr>
              <a:t>ượn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máy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tính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Đến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giờ</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học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em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không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nhớ</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nên</a:t>
            </a:r>
            <a:r>
              <a:rPr lang="en-US" altLang="en-US" sz="2200" dirty="0">
                <a:latin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cs typeface="Times New Roman" panose="02020603050405020304" pitchFamily="18" charset="0"/>
              </a:rPr>
              <a:t>đã</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nghi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ngồi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bên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cạnh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lấy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trộm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máy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tính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của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mình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và</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tỏ</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ra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ghét</a:t>
            </a:r>
            <a:r>
              <a:rPr lang="en-US" altLang="en-US" sz="2200" dirty="0">
                <a:latin typeface="Times New Roman" panose="02020603050405020304" pitchFamily="18" charset="0"/>
                <a:cs typeface="Times New Roman" panose="02020603050405020304" pitchFamily="18" charset="0"/>
              </a:rPr>
              <a:t> </a:t>
            </a:r>
            <a:r>
              <a:rPr lang="en-US" altLang="en-US" sz="2200" err="1">
                <a:latin typeface="Times New Roman" panose="02020603050405020304" pitchFamily="18" charset="0"/>
                <a:cs typeface="Times New Roman" panose="02020603050405020304" pitchFamily="18" charset="0"/>
              </a:rPr>
              <a:t>bạn</a:t>
            </a:r>
            <a:r>
              <a:rPr lang="en-US" altLang="en-US" sz="2200" smtClean="0">
                <a:latin typeface="Times New Roman" panose="02020603050405020304" pitchFamily="18" charset="0"/>
                <a:cs typeface="Times New Roman" panose="02020603050405020304" pitchFamily="18" charset="0"/>
              </a:rPr>
              <a:t>. Một </a:t>
            </a:r>
            <a:r>
              <a:rPr lang="en-US" altLang="en-US" sz="2200" dirty="0" err="1">
                <a:latin typeface="Times New Roman" panose="02020603050405020304" pitchFamily="18" charset="0"/>
                <a:cs typeface="Times New Roman" panose="02020603050405020304" pitchFamily="18" charset="0"/>
              </a:rPr>
              <a:t>thời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gian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sau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em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mới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biết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là</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mình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nghi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oan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Tâm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trạng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em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lúc</a:t>
            </a:r>
            <a:r>
              <a:rPr lang="en-US" altLang="en-US" sz="2200" dirty="0">
                <a:latin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cs typeface="Times New Roman" panose="02020603050405020304" pitchFamily="18" charset="0"/>
              </a:rPr>
              <a:t>đó</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thế</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nào</a:t>
            </a:r>
            <a:r>
              <a:rPr lang="en-US" altLang="en-US" sz="2200" dirty="0" smtClean="0">
                <a:latin typeface="Times New Roman" panose="02020603050405020304" pitchFamily="18" charset="0"/>
                <a:cs typeface="Times New Roman" panose="02020603050405020304" pitchFamily="18" charset="0"/>
              </a:rPr>
              <a:t>?</a:t>
            </a:r>
            <a:r>
              <a:rPr lang="vi-VN" altLang="en-US" sz="2400" dirty="0" smtClean="0">
                <a:latin typeface="Times New Roman" panose="02020603050405020304" pitchFamily="18" charset="0"/>
                <a:cs typeface="Times New Roman" panose="02020603050405020304" pitchFamily="18" charset="0"/>
              </a:rPr>
              <a:t>   </a:t>
            </a:r>
            <a:r>
              <a:rPr lang="vi-VN" altLang="en-US" sz="2400" b="1" dirty="0" smtClean="0">
                <a:latin typeface="Times New Roman" panose="02020603050405020304" pitchFamily="18" charset="0"/>
                <a:cs typeface="Times New Roman" panose="02020603050405020304" pitchFamily="18" charset="0"/>
              </a:rPr>
              <a:t>NHÓM 2 THỰC HIỆN</a:t>
            </a:r>
            <a:endParaRPr lang="en-US" altLang="en-US" sz="2400" b="1" dirty="0">
              <a:latin typeface="Times New Roman" panose="02020603050405020304" pitchFamily="18" charset="0"/>
              <a:cs typeface="Times New Roman" panose="02020603050405020304" pitchFamily="18" charset="0"/>
            </a:endParaRPr>
          </a:p>
        </p:txBody>
      </p:sp>
      <p:sp>
        <p:nvSpPr>
          <p:cNvPr id="12" name="TextBox 12"/>
          <p:cNvSpPr txBox="1">
            <a:spLocks noChangeArrowheads="1"/>
          </p:cNvSpPr>
          <p:nvPr/>
        </p:nvSpPr>
        <p:spPr bwMode="auto">
          <a:xfrm>
            <a:off x="137373" y="5120427"/>
            <a:ext cx="120546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400" b="1" u="sng" dirty="0" err="1">
                <a:solidFill>
                  <a:srgbClr val="990099"/>
                </a:solidFill>
                <a:latin typeface="Times New Roman" panose="02020603050405020304" pitchFamily="18" charset="0"/>
                <a:cs typeface="Times New Roman" panose="02020603050405020304" pitchFamily="18" charset="0"/>
              </a:rPr>
              <a:t>Tình</a:t>
            </a:r>
            <a:r>
              <a:rPr lang="en-US" altLang="en-US" sz="2400" b="1" u="sng" dirty="0">
                <a:solidFill>
                  <a:srgbClr val="990099"/>
                </a:solidFill>
                <a:latin typeface="Times New Roman" panose="02020603050405020304" pitchFamily="18" charset="0"/>
                <a:cs typeface="Times New Roman" panose="02020603050405020304" pitchFamily="18" charset="0"/>
              </a:rPr>
              <a:t> </a:t>
            </a:r>
            <a:r>
              <a:rPr lang="en-US" altLang="en-US" sz="2400" b="1" u="sng" dirty="0" err="1" smtClean="0">
                <a:solidFill>
                  <a:srgbClr val="990099"/>
                </a:solidFill>
                <a:latin typeface="Times New Roman" panose="02020603050405020304" pitchFamily="18" charset="0"/>
                <a:cs typeface="Times New Roman" panose="02020603050405020304" pitchFamily="18" charset="0"/>
              </a:rPr>
              <a:t>huống</a:t>
            </a:r>
            <a:r>
              <a:rPr lang="vi-VN" altLang="en-US" sz="2400" b="1" u="sng" dirty="0" smtClean="0">
                <a:solidFill>
                  <a:srgbClr val="990099"/>
                </a:solidFill>
                <a:latin typeface="Times New Roman" panose="02020603050405020304" pitchFamily="18" charset="0"/>
                <a:cs typeface="Times New Roman" panose="02020603050405020304" pitchFamily="18" charset="0"/>
              </a:rPr>
              <a:t> </a:t>
            </a:r>
            <a:r>
              <a:rPr lang="en-US" altLang="en-US" sz="2400" b="1" u="sng" dirty="0" smtClean="0">
                <a:solidFill>
                  <a:srgbClr val="990099"/>
                </a:solidFill>
                <a:latin typeface="Times New Roman" panose="02020603050405020304" pitchFamily="18" charset="0"/>
                <a:cs typeface="Times New Roman" panose="02020603050405020304" pitchFamily="18" charset="0"/>
              </a:rPr>
              <a:t>2</a:t>
            </a:r>
            <a:r>
              <a:rPr lang="en-US" altLang="en-US" sz="2400" dirty="0">
                <a:latin typeface="Arial" panose="020B0604020202020204" pitchFamily="34" charset="0"/>
              </a:rPr>
              <a:t>: </a:t>
            </a:r>
            <a:r>
              <a:rPr lang="en-US" altLang="en-US" sz="2200" dirty="0" err="1">
                <a:latin typeface="Times New Roman" panose="02020603050405020304" pitchFamily="18" charset="0"/>
                <a:cs typeface="Times New Roman" panose="02020603050405020304" pitchFamily="18" charset="0"/>
              </a:rPr>
              <a:t>Vô</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tình</a:t>
            </a:r>
            <a:r>
              <a:rPr lang="en-US" altLang="en-US" sz="2200" dirty="0">
                <a:latin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cs typeface="Times New Roman" panose="02020603050405020304" pitchFamily="18" charset="0"/>
              </a:rPr>
              <a:t>đã</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xem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trộm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nhật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kí</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của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và</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bị</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phát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hiện</a:t>
            </a:r>
            <a:r>
              <a:rPr lang="en-US" altLang="en-US" sz="2200" dirty="0" smtClean="0">
                <a:latin typeface="Times New Roman" panose="02020603050405020304" pitchFamily="18" charset="0"/>
                <a:cs typeface="Times New Roman" panose="02020603050405020304" pitchFamily="18" charset="0"/>
              </a:rPr>
              <a:t>.</a:t>
            </a:r>
            <a:r>
              <a:rPr lang="vi-VN" alt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altLang="en-US" sz="2400" b="1" dirty="0">
                <a:latin typeface="Times New Roman" panose="02020603050405020304" pitchFamily="18" charset="0"/>
                <a:cs typeface="Times New Roman" panose="02020603050405020304" pitchFamily="18" charset="0"/>
              </a:rPr>
              <a:t>NHÓM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THỰC HIỆN</a:t>
            </a:r>
            <a:endParaRPr lang="en-US" altLang="en-US" sz="2400" b="1" dirty="0">
              <a:latin typeface="Times New Roman" panose="02020603050405020304" pitchFamily="18" charset="0"/>
              <a:cs typeface="Times New Roman" panose="02020603050405020304" pitchFamily="18" charset="0"/>
            </a:endParaRPr>
          </a:p>
          <a:p>
            <a:pPr>
              <a:spcBef>
                <a:spcPct val="0"/>
              </a:spcBef>
              <a:buFontTx/>
              <a:buNone/>
            </a:pPr>
            <a:endParaRPr lang="en-US" altLang="en-US" sz="2400" dirty="0">
              <a:latin typeface="Times New Roman" panose="02020603050405020304" pitchFamily="18" charset="0"/>
              <a:cs typeface="Times New Roman" panose="02020603050405020304" pitchFamily="18" charset="0"/>
            </a:endParaRPr>
          </a:p>
        </p:txBody>
      </p:sp>
      <p:sp>
        <p:nvSpPr>
          <p:cNvPr id="13" name="Rectangle 12"/>
          <p:cNvSpPr/>
          <p:nvPr/>
        </p:nvSpPr>
        <p:spPr>
          <a:xfrm>
            <a:off x="137374" y="5572301"/>
            <a:ext cx="11857149" cy="1569660"/>
          </a:xfrm>
          <a:prstGeom prst="rect">
            <a:avLst/>
          </a:prstGeom>
        </p:spPr>
        <p:txBody>
          <a:bodyPr wrap="square">
            <a:spAutoFit/>
          </a:bodyPr>
          <a:lstStyle/>
          <a:p>
            <a:pPr>
              <a:spcBef>
                <a:spcPct val="0"/>
              </a:spcBef>
            </a:pPr>
            <a:r>
              <a:rPr lang="en-US" altLang="en-US" sz="2400" b="1" u="sng" dirty="0" err="1">
                <a:solidFill>
                  <a:srgbClr val="990099"/>
                </a:solidFill>
                <a:latin typeface="Times New Roman" panose="02020603050405020304" pitchFamily="18" charset="0"/>
                <a:cs typeface="Times New Roman" panose="02020603050405020304" pitchFamily="18" charset="0"/>
              </a:rPr>
              <a:t>Tình</a:t>
            </a:r>
            <a:r>
              <a:rPr lang="en-US" altLang="en-US" sz="2400" b="1" u="sng" dirty="0">
                <a:solidFill>
                  <a:srgbClr val="990099"/>
                </a:solidFill>
                <a:latin typeface="Times New Roman" panose="02020603050405020304" pitchFamily="18" charset="0"/>
                <a:cs typeface="Times New Roman" panose="02020603050405020304" pitchFamily="18" charset="0"/>
              </a:rPr>
              <a:t> </a:t>
            </a:r>
            <a:r>
              <a:rPr lang="en-US" altLang="en-US" sz="2400" b="1" u="sng" dirty="0" err="1">
                <a:solidFill>
                  <a:srgbClr val="990099"/>
                </a:solidFill>
                <a:latin typeface="Times New Roman" panose="02020603050405020304" pitchFamily="18" charset="0"/>
                <a:cs typeface="Times New Roman" panose="02020603050405020304" pitchFamily="18" charset="0"/>
              </a:rPr>
              <a:t>huống</a:t>
            </a:r>
            <a:r>
              <a:rPr lang="vi-VN" altLang="en-US" sz="2400" b="1" u="sng" dirty="0">
                <a:solidFill>
                  <a:srgbClr val="990099"/>
                </a:solidFill>
                <a:latin typeface="Times New Roman" panose="02020603050405020304" pitchFamily="18" charset="0"/>
                <a:cs typeface="Times New Roman" panose="02020603050405020304" pitchFamily="18" charset="0"/>
              </a:rPr>
              <a:t> </a:t>
            </a:r>
            <a:r>
              <a:rPr lang="en-US" altLang="en-US" sz="2400" b="1" u="sng" dirty="0">
                <a:solidFill>
                  <a:srgbClr val="990099"/>
                </a:solidFill>
                <a:latin typeface="Times New Roman" panose="02020603050405020304" pitchFamily="18" charset="0"/>
                <a:cs typeface="Times New Roman" panose="02020603050405020304" pitchFamily="18" charset="0"/>
              </a:rPr>
              <a:t>3</a:t>
            </a:r>
            <a:r>
              <a:rPr lang="en-US" altLang="en-US" sz="2400" dirty="0">
                <a:latin typeface="Times New Roman" panose="02020603050405020304" pitchFamily="18" charset="0"/>
                <a:cs typeface="Times New Roman" panose="02020603050405020304" pitchFamily="18" charset="0"/>
              </a:rPr>
              <a:t>:Tôi hay vi </a:t>
            </a:r>
            <a:r>
              <a:rPr lang="en-US" altLang="en-US" sz="2400" dirty="0" err="1">
                <a:latin typeface="Times New Roman" panose="02020603050405020304" pitchFamily="18" charset="0"/>
                <a:cs typeface="Times New Roman" panose="02020603050405020304" pitchFamily="18" charset="0"/>
              </a:rPr>
              <a:t>phạm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nội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lớp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a:t>
            </a:r>
            <a:r>
              <a:rPr lang="vi-VN" altLang="en-US" sz="2400" dirty="0">
                <a:latin typeface="Times New Roman" panose="02020603050405020304" pitchFamily="18" charset="0"/>
                <a:cs typeface="Times New Roman" panose="02020603050405020304" pitchFamily="18" charset="0"/>
              </a:rPr>
              <a:t>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lớp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t>
            </a:r>
            <a:r>
              <a:rPr lang="vi-VN" altLang="en-US" sz="2400" dirty="0">
                <a:latin typeface="Times New Roman" panose="02020603050405020304" pitchFamily="18" charset="0"/>
                <a:cs typeface="Times New Roman" panose="02020603050405020304" pitchFamily="18" charset="0"/>
              </a:rPr>
              <a:t>ưởng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nhắc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nhở.Tôi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lắm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nên</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đã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thù</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sút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bóng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mặt</a:t>
            </a:r>
            <a:r>
              <a:rPr lang="en-US" altLang="en-US" sz="2400">
                <a:latin typeface="Times New Roman" panose="02020603050405020304" pitchFamily="18" charset="0"/>
                <a:cs typeface="Times New Roman" panose="02020603050405020304" pitchFamily="18" charset="0"/>
              </a:rPr>
              <a:t> </a:t>
            </a:r>
            <a:r>
              <a:rPr lang="en-US" altLang="en-US" sz="2400" smtClean="0">
                <a:latin typeface="Times New Roman" panose="02020603050405020304" pitchFamily="18" charset="0"/>
                <a:cs typeface="Times New Roman" panose="02020603050405020304" pitchFamily="18" charset="0"/>
              </a:rPr>
              <a:t>nó</a:t>
            </a:r>
            <a:r>
              <a:rPr lang="en-US" altLang="en-US" sz="240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thù</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a:t>
            </a:r>
            <a:r>
              <a:rPr lang="vi-VN" altLang="en-US" sz="2400" dirty="0">
                <a:latin typeface="Times New Roman" panose="02020603050405020304" pitchFamily="18" charset="0"/>
                <a:cs typeface="Times New Roman" panose="02020603050405020304" pitchFamily="18" charset="0"/>
              </a:rPr>
              <a:t>ư</a:t>
            </a:r>
            <a:r>
              <a:rPr lang="en-US" altLang="en-US" sz="2400" dirty="0">
                <a:latin typeface="Times New Roman" panose="02020603050405020304" pitchFamily="18" charset="0"/>
                <a:cs typeface="Times New Roman" panose="02020603050405020304" pitchFamily="18" charset="0"/>
              </a:rPr>
              <a:t>ng </a:t>
            </a:r>
            <a:r>
              <a:rPr lang="en-US" altLang="en-US" sz="2400" dirty="0" err="1">
                <a:latin typeface="Times New Roman" panose="02020603050405020304" pitchFamily="18" charset="0"/>
                <a:cs typeface="Times New Roman" panose="02020603050405020304" pitchFamily="18" charset="0"/>
              </a:rPr>
              <a:t>sao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tôi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thấy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vui</a:t>
            </a:r>
            <a:r>
              <a:rPr lang="en-US" altLang="en-US" sz="2400" dirty="0" smtClean="0">
                <a:latin typeface="Times New Roman" panose="02020603050405020304" pitchFamily="18" charset="0"/>
                <a:cs typeface="Times New Roman" panose="02020603050405020304" pitchFamily="18" charset="0"/>
              </a:rPr>
              <a:t>.</a:t>
            </a:r>
            <a:r>
              <a:rPr lang="vi-VN"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altLang="en-US" sz="2400" b="1" dirty="0">
                <a:latin typeface="Times New Roman" panose="02020603050405020304" pitchFamily="18" charset="0"/>
                <a:cs typeface="Times New Roman" panose="02020603050405020304" pitchFamily="18" charset="0"/>
              </a:rPr>
              <a:t>NHÓM </a:t>
            </a:r>
            <a:r>
              <a:rPr lang="vi-VN" altLang="en-US" sz="2400" b="1" dirty="0" smtClean="0">
                <a:latin typeface="Times New Roman" panose="02020603050405020304" pitchFamily="18" charset="0"/>
                <a:cs typeface="Times New Roman" panose="02020603050405020304" pitchFamily="18" charset="0"/>
              </a:rPr>
              <a:t>4 </a:t>
            </a:r>
            <a:r>
              <a:rPr lang="vi-VN" altLang="en-US" sz="2400" b="1" dirty="0">
                <a:latin typeface="Times New Roman" panose="02020603050405020304" pitchFamily="18" charset="0"/>
                <a:cs typeface="Times New Roman" panose="02020603050405020304" pitchFamily="18" charset="0"/>
              </a:rPr>
              <a:t>THỰC </a:t>
            </a:r>
            <a:r>
              <a:rPr lang="vi-VN" altLang="en-US" sz="2400" b="1" dirty="0" smtClean="0">
                <a:latin typeface="Times New Roman" panose="02020603050405020304" pitchFamily="18" charset="0"/>
                <a:cs typeface="Times New Roman" panose="02020603050405020304" pitchFamily="18" charset="0"/>
              </a:rPr>
              <a:t>HIỆN.</a:t>
            </a:r>
            <a:endParaRPr lang="en-US" altLang="en-US" sz="2400" b="1" dirty="0">
              <a:latin typeface="Times New Roman" panose="02020603050405020304" pitchFamily="18" charset="0"/>
              <a:cs typeface="Times New Roman" panose="02020603050405020304" pitchFamily="18" charset="0"/>
            </a:endParaRPr>
          </a:p>
          <a:p>
            <a:pPr>
              <a:spcBef>
                <a:spcPct val="0"/>
              </a:spcBef>
              <a:buFontTx/>
              <a:buNone/>
            </a:pP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597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1a19b4e57907d512d2f91383b007214">
            <a:extLst>
              <a:ext uri="{FF2B5EF4-FFF2-40B4-BE49-F238E27FC236}">
                <a16:creationId xmlns="" xmlns:a16="http://schemas.microsoft.com/office/drawing/2014/main" id="{DDA801BF-5E52-4EF5-840C-BB1DCF871354}"/>
              </a:ext>
            </a:extLst>
          </p:cNvPr>
          <p:cNvPicPr>
            <a:picLocks noChangeAspect="1"/>
          </p:cNvPicPr>
          <p:nvPr/>
        </p:nvPicPr>
        <p:blipFill>
          <a:blip r:embed="rId3"/>
          <a:stretch>
            <a:fillRect/>
          </a:stretch>
        </p:blipFill>
        <p:spPr>
          <a:xfrm>
            <a:off x="1278194" y="0"/>
            <a:ext cx="9783097" cy="4902326"/>
          </a:xfrm>
          <a:prstGeom prst="rect">
            <a:avLst/>
          </a:prstGeom>
        </p:spPr>
      </p:pic>
      <p:sp>
        <p:nvSpPr>
          <p:cNvPr id="4" name="Rectangle 3">
            <a:extLst>
              <a:ext uri="{FF2B5EF4-FFF2-40B4-BE49-F238E27FC236}">
                <a16:creationId xmlns="" xmlns:a16="http://schemas.microsoft.com/office/drawing/2014/main" id="{75D45526-F007-412C-8DC1-3BEB8F0B8DC6}"/>
              </a:ext>
            </a:extLst>
          </p:cNvPr>
          <p:cNvSpPr/>
          <p:nvPr/>
        </p:nvSpPr>
        <p:spPr>
          <a:xfrm>
            <a:off x="1678858" y="2376490"/>
            <a:ext cx="8981768" cy="2462213"/>
          </a:xfrm>
          <a:prstGeom prst="rect">
            <a:avLst/>
          </a:prstGeom>
        </p:spPr>
        <p:txBody>
          <a:bodyPr wrap="square">
            <a:spAutoFit/>
          </a:bodyPr>
          <a:lstStyle/>
          <a:p>
            <a:pPr>
              <a:spcBef>
                <a:spcPct val="0"/>
              </a:spcBef>
            </a:pPr>
            <a:r>
              <a:rPr lang="en-US" altLang="en-US" sz="4400" b="1" dirty="0">
                <a:solidFill>
                  <a:srgbClr val="002060"/>
                </a:solidFill>
                <a:latin typeface="Times New Roman" panose="02020603050405020304" pitchFamily="18" charset="0"/>
                <a:cs typeface="Times New Roman" panose="02020603050405020304" pitchFamily="18" charset="0"/>
              </a:rPr>
              <a:t>1</a:t>
            </a:r>
            <a:r>
              <a:rPr lang="en-US" altLang="en-US" sz="4400" b="1" dirty="0" smtClean="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Giới</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thiệu</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trước</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lớp</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vẻ</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đẹp</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chị</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em</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Thúy</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smtClean="0">
                <a:solidFill>
                  <a:srgbClr val="002060"/>
                </a:solidFill>
                <a:latin typeface="Times New Roman" panose="02020603050405020304" pitchFamily="18" charset="0"/>
                <a:cs typeface="Times New Roman" panose="02020603050405020304" pitchFamily="18" charset="0"/>
              </a:rPr>
              <a:t>Kiều</a:t>
            </a:r>
            <a:r>
              <a:rPr lang="en-US" altLang="en-US" sz="4400" b="1" dirty="0" smtClean="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bằng</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lời</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văn</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của</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mình</a:t>
            </a:r>
            <a:r>
              <a:rPr lang="en-US" altLang="en-US" sz="4400" b="1" dirty="0">
                <a:solidFill>
                  <a:srgbClr val="002060"/>
                </a:solidFill>
                <a:latin typeface="Times New Roman" panose="02020603050405020304" pitchFamily="18" charset="0"/>
                <a:cs typeface="Times New Roman" panose="02020603050405020304" pitchFamily="18" charset="0"/>
              </a:rPr>
              <a:t>.</a:t>
            </a:r>
          </a:p>
          <a:p>
            <a:pPr algn="ctr">
              <a:spcBef>
                <a:spcPct val="50000"/>
              </a:spcBef>
            </a:pPr>
            <a:endParaRPr lang="en-US" altLang="en-US" sz="4400" b="1" dirty="0">
              <a:solidFill>
                <a:prstClr val="white"/>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BA12BA9A-9062-4E90-8BED-A2018D9C8D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718" y="4488363"/>
            <a:ext cx="2227007" cy="2227007"/>
          </a:xfrm>
          <a:prstGeom prst="rect">
            <a:avLst/>
          </a:prstGeom>
        </p:spPr>
      </p:pic>
      <p:sp>
        <p:nvSpPr>
          <p:cNvPr id="8" name="TextBox 7">
            <a:extLst>
              <a:ext uri="{FF2B5EF4-FFF2-40B4-BE49-F238E27FC236}">
                <a16:creationId xmlns="" xmlns:a16="http://schemas.microsoft.com/office/drawing/2014/main" id="{0C3A74A5-8DBC-4A29-AD1D-CECDD0530706}"/>
              </a:ext>
            </a:extLst>
          </p:cNvPr>
          <p:cNvSpPr txBox="1"/>
          <p:nvPr/>
        </p:nvSpPr>
        <p:spPr>
          <a:xfrm flipH="1">
            <a:off x="2898057" y="5140202"/>
            <a:ext cx="8340353" cy="923330"/>
          </a:xfrm>
          <a:prstGeom prst="rect">
            <a:avLst/>
          </a:prstGeom>
          <a:noFill/>
        </p:spPr>
        <p:txBody>
          <a:bodyPr wrap="square" rtlCol="0">
            <a:spAutoFit/>
          </a:bodyPr>
          <a:lstStyle/>
          <a:p>
            <a:r>
              <a:rPr lang="vi-VN" sz="5400" dirty="0" smtClean="0">
                <a:solidFill>
                  <a:prstClr val="black"/>
                </a:solidFill>
                <a:latin typeface="Times New Roman" panose="02020603050405020304" pitchFamily="18" charset="0"/>
                <a:cs typeface="#9Slide03 Arima Madurai Black" panose="00000A00000000000000" pitchFamily="2" charset="0"/>
              </a:rPr>
              <a:t>HS giới thiệu trước lớp</a:t>
            </a:r>
            <a:endParaRPr lang="en-SG" sz="5400" dirty="0">
              <a:solidFill>
                <a:prstClr val="black"/>
              </a:solidFill>
              <a:latin typeface="Calibri Light"/>
              <a:cs typeface="#9Slide03 Arima Madurai Black" panose="00000A00000000000000" pitchFamily="2" charset="0"/>
            </a:endParaRPr>
          </a:p>
        </p:txBody>
      </p:sp>
    </p:spTree>
    <p:extLst>
      <p:ext uri="{BB962C8B-B14F-4D97-AF65-F5344CB8AC3E}">
        <p14:creationId xmlns:p14="http://schemas.microsoft.com/office/powerpoint/2010/main" val="214094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5555856-9970-4BC3-9AA9-6A917F53AF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7F487851-BFAF-46D8-A1ED-50CAD6E46F5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êu đề 1">
            <a:extLst>
              <a:ext uri="{FF2B5EF4-FFF2-40B4-BE49-F238E27FC236}">
                <a16:creationId xmlns="" xmlns:a16="http://schemas.microsoft.com/office/drawing/2014/main" id="{7326EB35-E8A2-472B-A39C-7630BAF77AA4}"/>
              </a:ext>
            </a:extLst>
          </p:cNvPr>
          <p:cNvSpPr>
            <a:spLocks noGrp="1"/>
          </p:cNvSpPr>
          <p:nvPr>
            <p:ph type="title"/>
          </p:nvPr>
        </p:nvSpPr>
        <p:spPr>
          <a:xfrm>
            <a:off x="107647" y="1659193"/>
            <a:ext cx="5988353" cy="1297115"/>
          </a:xfrm>
        </p:spPr>
        <p:txBody>
          <a:bodyPr vert="horz" lIns="91440" tIns="45720" rIns="91440" bIns="45720" rtlCol="0" anchor="t">
            <a:noAutofit/>
          </a:bodyPr>
          <a:lstStyle/>
          <a:p>
            <a:r>
              <a:rPr lang="en-BZ" sz="6600" b="1" i="1" dirty="0"/>
              <a:t/>
            </a:r>
            <a:br>
              <a:rPr lang="en-BZ" sz="6600" b="1" i="1" dirty="0"/>
            </a:br>
            <a:endParaRPr lang="en-US" sz="6600" b="1" i="1" kern="1200" dirty="0">
              <a:solidFill>
                <a:srgbClr val="000000"/>
              </a:solidFill>
              <a:latin typeface="+mj-lt"/>
              <a:ea typeface="+mj-ea"/>
              <a:cs typeface="+mj-cs"/>
            </a:endParaRPr>
          </a:p>
        </p:txBody>
      </p:sp>
      <p:sp>
        <p:nvSpPr>
          <p:cNvPr id="13" name="Freeform 50">
            <a:extLst>
              <a:ext uri="{FF2B5EF4-FFF2-40B4-BE49-F238E27FC236}">
                <a16:creationId xmlns="" xmlns:a16="http://schemas.microsoft.com/office/drawing/2014/main" id="{13722DD7-BA73-4776-93A3-94491FEF72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spcBef>
                <a:spcPct val="0"/>
              </a:spcBef>
              <a:buFontTx/>
              <a:buNone/>
            </a:pPr>
            <a:r>
              <a:rPr lang="en-US" altLang="en-US">
                <a:latin typeface="Times New Roman" panose="02020603050405020304" pitchFamily="18" charset="0"/>
              </a:rPr>
              <a:t>* Lưu ý HS: </a:t>
            </a:r>
            <a:r>
              <a:rPr lang="en-US" altLang="en-US" b="1">
                <a:latin typeface="Times New Roman" panose="02020603050405020304" pitchFamily="18" charset="0"/>
              </a:rPr>
              <a:t>Không</a:t>
            </a:r>
            <a:r>
              <a:rPr lang="en-US" altLang="en-US">
                <a:latin typeface="Times New Roman" panose="02020603050405020304" pitchFamily="18" charset="0"/>
              </a:rPr>
              <a:t> phải kể lại </a:t>
            </a:r>
            <a:r>
              <a:rPr lang="en-US" altLang="en-US" i="1" u="sng">
                <a:latin typeface="Times New Roman" panose="02020603050405020304" pitchFamily="18" charset="0"/>
              </a:rPr>
              <a:t>sự việc</a:t>
            </a:r>
            <a:r>
              <a:rPr lang="en-US" altLang="en-US">
                <a:latin typeface="Times New Roman" panose="02020603050405020304" pitchFamily="18" charset="0"/>
              </a:rPr>
              <a:t> mà ghi lại </a:t>
            </a:r>
            <a:r>
              <a:rPr lang="en-US" altLang="en-US" i="1" u="sng">
                <a:latin typeface="Times New Roman" panose="02020603050405020304" pitchFamily="18" charset="0"/>
              </a:rPr>
              <a:t>tâm trạng</a:t>
            </a:r>
            <a:r>
              <a:rPr lang="en-US" altLang="en-US" i="1">
                <a:latin typeface="Times New Roman" panose="02020603050405020304" pitchFamily="18" charset="0"/>
              </a:rPr>
              <a:t> </a:t>
            </a:r>
            <a:r>
              <a:rPr lang="en-US" altLang="en-US">
                <a:latin typeface="Times New Roman" panose="02020603050405020304" pitchFamily="18" charset="0"/>
              </a:rPr>
              <a:t>của em khi gây ra sự việc đó. </a:t>
            </a:r>
            <a:endParaRPr lang="en-US" altLang="en-US" dirty="0">
              <a:latin typeface="Times New Roman" panose="02020603050405020304" pitchFamily="18" charset="0"/>
            </a:endParaRPr>
          </a:p>
        </p:txBody>
      </p:sp>
      <p:sp>
        <p:nvSpPr>
          <p:cNvPr id="3" name="Hộp Văn bản 2">
            <a:extLst>
              <a:ext uri="{FF2B5EF4-FFF2-40B4-BE49-F238E27FC236}">
                <a16:creationId xmlns="" xmlns:a16="http://schemas.microsoft.com/office/drawing/2014/main" id="{5AE75C04-3339-4CA7-BA89-CE8A623AA4D8}"/>
              </a:ext>
            </a:extLst>
          </p:cNvPr>
          <p:cNvSpPr txBox="1"/>
          <p:nvPr/>
        </p:nvSpPr>
        <p:spPr>
          <a:xfrm>
            <a:off x="1295908" y="1894479"/>
            <a:ext cx="3997309" cy="1446550"/>
          </a:xfrm>
          <a:prstGeom prst="rect">
            <a:avLst/>
          </a:prstGeom>
          <a:noFill/>
        </p:spPr>
        <p:txBody>
          <a:bodyPr wrap="square" rtlCol="0">
            <a:spAutoFit/>
          </a:bodyPr>
          <a:lstStyle/>
          <a:p>
            <a:r>
              <a:rPr lang="en-BZ" sz="8800" b="1" i="1" dirty="0" smtClean="0">
                <a:solidFill>
                  <a:srgbClr val="FF0000"/>
                </a:solidFill>
              </a:rPr>
              <a:t>L</a:t>
            </a:r>
            <a:r>
              <a:rPr lang="vi-VN" sz="8800" b="1" i="1" dirty="0" smtClean="0">
                <a:solidFill>
                  <a:srgbClr val="FF0000"/>
                </a:solidFill>
              </a:rPr>
              <a:t>ưu ý :</a:t>
            </a:r>
            <a:endParaRPr lang="en-BZ" sz="8800" b="1" i="1" u="sng" dirty="0"/>
          </a:p>
        </p:txBody>
      </p:sp>
      <p:sp>
        <p:nvSpPr>
          <p:cNvPr id="5" name="Rectangle 4"/>
          <p:cNvSpPr/>
          <p:nvPr/>
        </p:nvSpPr>
        <p:spPr>
          <a:xfrm>
            <a:off x="7611414" y="1765875"/>
            <a:ext cx="4473499" cy="3785652"/>
          </a:xfrm>
          <a:prstGeom prst="rect">
            <a:avLst/>
          </a:prstGeom>
        </p:spPr>
        <p:txBody>
          <a:bodyPr wrap="square">
            <a:spAutoFit/>
          </a:bodyPr>
          <a:lstStyle/>
          <a:p>
            <a:r>
              <a:rPr lang="en-US" altLang="en-US" sz="4000" dirty="0" smtClean="0">
                <a:latin typeface="Times New Roman" panose="02020603050405020304" pitchFamily="18" charset="0"/>
              </a:rPr>
              <a:t>HS</a:t>
            </a:r>
            <a:r>
              <a:rPr lang="vi-VN" altLang="en-US" sz="4000" dirty="0" smtClean="0">
                <a:latin typeface="Times New Roman" panose="02020603050405020304" pitchFamily="18" charset="0"/>
              </a:rPr>
              <a:t> k</a:t>
            </a:r>
            <a:r>
              <a:rPr lang="en-US" altLang="en-US" sz="4000" b="1" dirty="0" err="1" smtClean="0">
                <a:latin typeface="Times New Roman" panose="02020603050405020304" pitchFamily="18" charset="0"/>
              </a:rPr>
              <a:t>hông</a:t>
            </a:r>
            <a:r>
              <a:rPr lang="en-US" altLang="en-US" sz="4000" dirty="0" smtClean="0">
                <a:latin typeface="Times New Roman" panose="02020603050405020304" pitchFamily="18" charset="0"/>
              </a:rPr>
              <a:t> </a:t>
            </a:r>
            <a:r>
              <a:rPr lang="en-US" altLang="en-US" sz="4000" dirty="0" err="1">
                <a:latin typeface="Times New Roman" panose="02020603050405020304" pitchFamily="18" charset="0"/>
              </a:rPr>
              <a:t>phải</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kể</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lại</a:t>
            </a:r>
            <a:r>
              <a:rPr lang="en-US" altLang="en-US" sz="4000" dirty="0">
                <a:latin typeface="Times New Roman" panose="02020603050405020304" pitchFamily="18" charset="0"/>
              </a:rPr>
              <a:t> </a:t>
            </a:r>
            <a:r>
              <a:rPr lang="en-US" altLang="en-US" sz="4000" i="1" u="sng" dirty="0" err="1">
                <a:latin typeface="Times New Roman" panose="02020603050405020304" pitchFamily="18" charset="0"/>
              </a:rPr>
              <a:t>sự</a:t>
            </a:r>
            <a:r>
              <a:rPr lang="en-US" altLang="en-US" sz="4000" i="1" u="sng" dirty="0">
                <a:latin typeface="Times New Roman" panose="02020603050405020304" pitchFamily="18" charset="0"/>
              </a:rPr>
              <a:t> </a:t>
            </a:r>
            <a:r>
              <a:rPr lang="en-US" altLang="en-US" sz="4000" i="1" u="sng" dirty="0" err="1">
                <a:latin typeface="Times New Roman" panose="02020603050405020304" pitchFamily="18" charset="0"/>
              </a:rPr>
              <a:t>việc</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mà</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ghi</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lại</a:t>
            </a:r>
            <a:r>
              <a:rPr lang="en-US" altLang="en-US" sz="4000" dirty="0">
                <a:latin typeface="Times New Roman" panose="02020603050405020304" pitchFamily="18" charset="0"/>
              </a:rPr>
              <a:t> </a:t>
            </a:r>
            <a:r>
              <a:rPr lang="en-US" altLang="en-US" sz="4000" i="1" u="sng" dirty="0" err="1">
                <a:latin typeface="Times New Roman" panose="02020603050405020304" pitchFamily="18" charset="0"/>
              </a:rPr>
              <a:t>tâm</a:t>
            </a:r>
            <a:r>
              <a:rPr lang="en-US" altLang="en-US" sz="4000" i="1" u="sng" dirty="0">
                <a:latin typeface="Times New Roman" panose="02020603050405020304" pitchFamily="18" charset="0"/>
              </a:rPr>
              <a:t> </a:t>
            </a:r>
            <a:r>
              <a:rPr lang="en-US" altLang="en-US" sz="4000" i="1" u="sng" dirty="0" err="1">
                <a:latin typeface="Times New Roman" panose="02020603050405020304" pitchFamily="18" charset="0"/>
              </a:rPr>
              <a:t>trạng</a:t>
            </a:r>
            <a:r>
              <a:rPr lang="en-US" altLang="en-US" sz="4000" i="1" dirty="0">
                <a:latin typeface="Times New Roman" panose="02020603050405020304" pitchFamily="18" charset="0"/>
              </a:rPr>
              <a:t> </a:t>
            </a:r>
            <a:r>
              <a:rPr lang="en-US" altLang="en-US" sz="4000" dirty="0" err="1">
                <a:latin typeface="Times New Roman" panose="02020603050405020304" pitchFamily="18" charset="0"/>
              </a:rPr>
              <a:t>của</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em</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khi</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gây</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ra</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sự</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việc</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đó</a:t>
            </a:r>
            <a:r>
              <a:rPr lang="en-US" altLang="en-US" sz="4000" dirty="0">
                <a:latin typeface="Times New Roman" panose="02020603050405020304" pitchFamily="18" charset="0"/>
              </a:rPr>
              <a:t>. </a:t>
            </a:r>
          </a:p>
          <a:p>
            <a:endParaRPr lang="en-BZ" sz="4000" b="1" i="1" u="sng" dirty="0"/>
          </a:p>
        </p:txBody>
      </p:sp>
    </p:spTree>
    <p:extLst>
      <p:ext uri="{BB962C8B-B14F-4D97-AF65-F5344CB8AC3E}">
        <p14:creationId xmlns:p14="http://schemas.microsoft.com/office/powerpoint/2010/main" val="318326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2042160" y="1325880"/>
            <a:ext cx="9814560" cy="2800767"/>
          </a:xfrm>
          <a:prstGeom prst="rect">
            <a:avLst/>
          </a:prstGeom>
          <a:noFill/>
        </p:spPr>
        <p:txBody>
          <a:bodyPr wrap="square" rtlCol="0">
            <a:spAutoFit/>
          </a:bodyPr>
          <a:lstStyle/>
          <a:p>
            <a:pPr defTabSz="457200"/>
            <a:r>
              <a:rPr lang="en-US" sz="4400" b="1" dirty="0" err="1" smtClean="0">
                <a:solidFill>
                  <a:prstClr val="white"/>
                </a:solidFill>
                <a:latin typeface="Times New Roman" panose="02020603050405020304" pitchFamily="18" charset="0"/>
                <a:cs typeface="Times New Roman" panose="02020603050405020304" pitchFamily="18" charset="0"/>
              </a:rPr>
              <a:t>Học</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sinh</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thực</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hiện</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nhiệm</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vụ</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được</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giao</a:t>
            </a:r>
            <a:endParaRPr lang="en-US" sz="4400" b="1" dirty="0" smtClean="0">
              <a:solidFill>
                <a:prstClr val="white"/>
              </a:solidFill>
              <a:latin typeface="Times New Roman" panose="02020603050405020304" pitchFamily="18" charset="0"/>
              <a:cs typeface="Times New Roman" panose="02020603050405020304" pitchFamily="18" charset="0"/>
            </a:endParaRPr>
          </a:p>
          <a:p>
            <a:pPr defTabSz="457200"/>
            <a:r>
              <a:rPr lang="en-US" sz="4400" b="1" dirty="0" err="1">
                <a:solidFill>
                  <a:prstClr val="white"/>
                </a:solidFill>
                <a:latin typeface="Times New Roman" panose="02020603050405020304" pitchFamily="18" charset="0"/>
                <a:cs typeface="Times New Roman" panose="02020603050405020304" pitchFamily="18" charset="0"/>
              </a:rPr>
              <a:t>T</a:t>
            </a:r>
            <a:r>
              <a:rPr lang="en-US" sz="4400" b="1" dirty="0" err="1" smtClean="0">
                <a:solidFill>
                  <a:prstClr val="white"/>
                </a:solidFill>
                <a:latin typeface="Times New Roman" panose="02020603050405020304" pitchFamily="18" charset="0"/>
                <a:cs typeface="Times New Roman" panose="02020603050405020304" pitchFamily="18" charset="0"/>
              </a:rPr>
              <a:t>hời</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gian</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a:solidFill>
                  <a:prstClr val="white"/>
                </a:solidFill>
                <a:latin typeface="Times New Roman" panose="02020603050405020304" pitchFamily="18" charset="0"/>
                <a:cs typeface="Times New Roman" panose="02020603050405020304" pitchFamily="18" charset="0"/>
              </a:rPr>
              <a:t>7</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phút</a:t>
            </a:r>
            <a:endParaRPr lang="en-US" sz="4400" b="1" dirty="0" smtClean="0">
              <a:solidFill>
                <a:prstClr val="white"/>
              </a:solidFill>
              <a:latin typeface="Times New Roman" panose="02020603050405020304" pitchFamily="18" charset="0"/>
              <a:cs typeface="Times New Roman" panose="02020603050405020304" pitchFamily="18" charset="0"/>
            </a:endParaRPr>
          </a:p>
          <a:p>
            <a:pPr defTabSz="457200"/>
            <a:r>
              <a:rPr lang="en-US" sz="4400" b="1" dirty="0" err="1" smtClean="0">
                <a:solidFill>
                  <a:prstClr val="white"/>
                </a:solidFill>
                <a:latin typeface="Times New Roman" panose="02020603050405020304" pitchFamily="18" charset="0"/>
                <a:cs typeface="Times New Roman" panose="02020603050405020304" pitchFamily="18" charset="0"/>
              </a:rPr>
              <a:t>Giáo</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viên</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theo</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dõi</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hỗ</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trợ</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học</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sinh</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trong</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quá</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trình</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thực</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hiện</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nhiệm</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vụ</a:t>
            </a:r>
            <a:r>
              <a:rPr lang="en-US" sz="4400" b="1" dirty="0" smtClean="0">
                <a:solidFill>
                  <a:prstClr val="white"/>
                </a:solidFill>
                <a:latin typeface="Times New Roman" panose="02020603050405020304" pitchFamily="18" charset="0"/>
                <a:cs typeface="Times New Roman" panose="02020603050405020304" pitchFamily="18" charset="0"/>
              </a:rPr>
              <a:t> </a:t>
            </a:r>
            <a:endParaRPr lang="en-US" sz="4400" b="1" dirty="0">
              <a:solidFill>
                <a:prstClr val="whit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20" y="1478882"/>
            <a:ext cx="1158240" cy="5148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20" y="2191044"/>
            <a:ext cx="1158240" cy="5148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20" y="2863299"/>
            <a:ext cx="1158240" cy="514892"/>
          </a:xfrm>
          <a:prstGeom prst="rect">
            <a:avLst/>
          </a:prstGeom>
        </p:spPr>
      </p:pic>
      <p:sp>
        <p:nvSpPr>
          <p:cNvPr id="6" name="TextBox 5"/>
          <p:cNvSpPr txBox="1"/>
          <p:nvPr/>
        </p:nvSpPr>
        <p:spPr>
          <a:xfrm>
            <a:off x="2057400" y="407260"/>
            <a:ext cx="8153400" cy="646331"/>
          </a:xfrm>
          <a:prstGeom prst="rect">
            <a:avLst/>
          </a:prstGeom>
          <a:noFill/>
        </p:spPr>
        <p:txBody>
          <a:bodyPr wrap="square" rtlCol="0">
            <a:spAutoFit/>
          </a:bodyPr>
          <a:lstStyle/>
          <a:p>
            <a:pPr algn="ctr" defTabSz="457200"/>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 HIỆN NHIỆM VỤ</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303972"/>
      </p:ext>
    </p:extLst>
  </p:cSld>
  <p:clrMapOvr>
    <a:masterClrMapping/>
  </p:clrMapOvr>
  <p:transition spd="slow"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7400" y="723347"/>
            <a:ext cx="8153400" cy="769441"/>
          </a:xfrm>
          <a:prstGeom prst="rect">
            <a:avLst/>
          </a:prstGeom>
          <a:noFill/>
        </p:spPr>
        <p:txBody>
          <a:bodyPr wrap="square" rtlCol="0">
            <a:spAutoFit/>
          </a:bodyPr>
          <a:lstStyle/>
          <a:p>
            <a:pPr algn="ctr" defTabSz="457200"/>
            <a:r>
              <a:rPr lang="en-US"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 CÁO, THẢO LUẬN</a:t>
            </a:r>
            <a:endPar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59" y="223654"/>
            <a:ext cx="1767841" cy="1845746"/>
          </a:xfrm>
          <a:prstGeom prst="rect">
            <a:avLst/>
          </a:prstGeom>
        </p:spPr>
      </p:pic>
      <p:sp>
        <p:nvSpPr>
          <p:cNvPr id="4" name="TextBox 3"/>
          <p:cNvSpPr txBox="1"/>
          <p:nvPr/>
        </p:nvSpPr>
        <p:spPr>
          <a:xfrm>
            <a:off x="1985013" y="2069400"/>
            <a:ext cx="9814560" cy="2308324"/>
          </a:xfrm>
          <a:prstGeom prst="rect">
            <a:avLst/>
          </a:prstGeom>
          <a:noFill/>
        </p:spPr>
        <p:txBody>
          <a:bodyPr wrap="square" rtlCol="0">
            <a:spAutoFit/>
          </a:bodyPr>
          <a:lstStyle/>
          <a:p>
            <a:pPr defTabSz="457200"/>
            <a:r>
              <a:rPr lang="en-US" sz="3600" b="1" dirty="0" err="1" smtClean="0">
                <a:solidFill>
                  <a:prstClr val="black"/>
                </a:solidFill>
                <a:latin typeface="Times New Roman" panose="02020603050405020304" pitchFamily="18" charset="0"/>
                <a:cs typeface="Times New Roman" panose="02020603050405020304" pitchFamily="18" charset="0"/>
              </a:rPr>
              <a:t>Các</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nhóm</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trình</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bày</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kết</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quả</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thực</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hiện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nhiệm</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vụ</a:t>
            </a:r>
            <a:endParaRPr lang="en-US" sz="3600" b="1" dirty="0" smtClean="0">
              <a:solidFill>
                <a:prstClr val="black"/>
              </a:solidFill>
              <a:latin typeface="Times New Roman" panose="02020603050405020304" pitchFamily="18" charset="0"/>
              <a:cs typeface="Times New Roman" panose="02020603050405020304" pitchFamily="18" charset="0"/>
            </a:endParaRPr>
          </a:p>
          <a:p>
            <a:pPr defTabSz="457200"/>
            <a:r>
              <a:rPr lang="en-US" sz="3600" b="1" dirty="0" err="1">
                <a:solidFill>
                  <a:prstClr val="black"/>
                </a:solidFill>
                <a:latin typeface="Times New Roman" panose="02020603050405020304" pitchFamily="18" charset="0"/>
                <a:cs typeface="Times New Roman" panose="02020603050405020304" pitchFamily="18" charset="0"/>
              </a:rPr>
              <a:t>T</a:t>
            </a:r>
            <a:r>
              <a:rPr lang="en-US" sz="3600" b="1" dirty="0" err="1" smtClean="0">
                <a:solidFill>
                  <a:prstClr val="black"/>
                </a:solidFill>
                <a:latin typeface="Times New Roman" panose="02020603050405020304" pitchFamily="18" charset="0"/>
                <a:cs typeface="Times New Roman" panose="02020603050405020304" pitchFamily="18" charset="0"/>
              </a:rPr>
              <a:t>hời</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gian</a:t>
            </a:r>
            <a:r>
              <a:rPr lang="en-US" sz="3600" b="1" smtClean="0">
                <a:solidFill>
                  <a:prstClr val="black"/>
                </a:solidFill>
                <a:latin typeface="Times New Roman" panose="02020603050405020304" pitchFamily="18" charset="0"/>
                <a:cs typeface="Times New Roman" panose="02020603050405020304" pitchFamily="18" charset="0"/>
              </a:rPr>
              <a:t>: </a:t>
            </a:r>
            <a:r>
              <a:rPr lang="en-US" sz="3600" b="1">
                <a:solidFill>
                  <a:prstClr val="black"/>
                </a:solidFill>
                <a:latin typeface="Times New Roman" panose="02020603050405020304" pitchFamily="18" charset="0"/>
                <a:cs typeface="Times New Roman" panose="02020603050405020304" pitchFamily="18" charset="0"/>
              </a:rPr>
              <a:t>8</a:t>
            </a:r>
            <a:r>
              <a:rPr lang="en-US" sz="3600" b="1" smtClean="0">
                <a:solidFill>
                  <a:prstClr val="black"/>
                </a:solidFill>
                <a:latin typeface="Times New Roman" panose="02020603050405020304" pitchFamily="18" charset="0"/>
                <a:cs typeface="Times New Roman" panose="02020603050405020304" pitchFamily="18" charset="0"/>
              </a:rPr>
              <a:t> phút.</a:t>
            </a:r>
            <a:endParaRPr lang="en-US" sz="3600" b="1" dirty="0" smtClean="0">
              <a:solidFill>
                <a:prstClr val="black"/>
              </a:solidFill>
              <a:latin typeface="Times New Roman" panose="02020603050405020304" pitchFamily="18" charset="0"/>
              <a:cs typeface="Times New Roman" panose="02020603050405020304" pitchFamily="18" charset="0"/>
            </a:endParaRPr>
          </a:p>
          <a:p>
            <a:pPr defTabSz="457200"/>
            <a:r>
              <a:rPr lang="en-US" sz="3600" b="1" dirty="0" smtClean="0">
                <a:solidFill>
                  <a:prstClr val="black"/>
                </a:solidFill>
                <a:latin typeface="Times New Roman" panose="02020603050405020304" pitchFamily="18" charset="0"/>
                <a:cs typeface="Times New Roman" panose="02020603050405020304" pitchFamily="18" charset="0"/>
              </a:rPr>
              <a:t>Giáo viên theo dõi, hỗ trợ học sinh trong quá trình báo cáo trình bày </a:t>
            </a:r>
            <a:endParaRPr lang="en-US" sz="3600" b="1" dirty="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57" y="2165476"/>
            <a:ext cx="1158240" cy="5148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57" y="2763108"/>
            <a:ext cx="1158240" cy="51489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57" y="3363925"/>
            <a:ext cx="1158240" cy="514892"/>
          </a:xfrm>
          <a:prstGeom prst="rect">
            <a:avLst/>
          </a:prstGeom>
        </p:spPr>
      </p:pic>
    </p:spTree>
    <p:extLst>
      <p:ext uri="{BB962C8B-B14F-4D97-AF65-F5344CB8AC3E}">
        <p14:creationId xmlns:p14="http://schemas.microsoft.com/office/powerpoint/2010/main" val="201481840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3371579" y="378331"/>
            <a:ext cx="2754857"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pPr>
            <a:r>
              <a:rPr lang="en-US" altLang="en-US" b="1" dirty="0">
                <a:solidFill>
                  <a:srgbClr val="C0504D"/>
                </a:solidFill>
                <a:latin typeface="Times New Roman" panose="02020603050405020304" pitchFamily="18" charset="0"/>
              </a:rPr>
              <a:t>  </a:t>
            </a:r>
            <a:r>
              <a:rPr lang="en-US" altLang="en-US" b="1" dirty="0" smtClean="0">
                <a:solidFill>
                  <a:srgbClr val="C0504D"/>
                </a:solidFill>
                <a:latin typeface="Times New Roman" panose="02020603050405020304" pitchFamily="18" charset="0"/>
              </a:rPr>
              <a:t> </a:t>
            </a:r>
            <a:r>
              <a:rPr lang="vi-VN" altLang="en-US" b="1" dirty="0" smtClean="0">
                <a:solidFill>
                  <a:srgbClr val="C0504D"/>
                </a:solidFill>
                <a:latin typeface="Times New Roman" panose="02020603050405020304" pitchFamily="18" charset="0"/>
              </a:rPr>
              <a:t>KẾT LUẬN</a:t>
            </a:r>
            <a:r>
              <a:rPr lang="en-US" altLang="en-US" b="1" dirty="0" smtClean="0">
                <a:solidFill>
                  <a:srgbClr val="C0504D"/>
                </a:solidFill>
                <a:latin typeface="Times New Roman" panose="02020603050405020304" pitchFamily="18" charset="0"/>
              </a:rPr>
              <a:t>:</a:t>
            </a:r>
            <a:endParaRPr lang="en-US" altLang="en-US" b="1" dirty="0">
              <a:solidFill>
                <a:srgbClr val="C0504D"/>
              </a:solidFill>
              <a:latin typeface="Times New Roman" panose="02020603050405020304" pitchFamily="18" charset="0"/>
            </a:endParaRPr>
          </a:p>
        </p:txBody>
      </p:sp>
      <p:sp>
        <p:nvSpPr>
          <p:cNvPr id="4" name="Rectangle 3"/>
          <p:cNvSpPr txBox="1">
            <a:spLocks noChangeArrowheads="1"/>
          </p:cNvSpPr>
          <p:nvPr/>
        </p:nvSpPr>
        <p:spPr>
          <a:xfrm>
            <a:off x="1676400" y="1600200"/>
            <a:ext cx="5715000" cy="5105400"/>
          </a:xfrm>
          <a:prstGeom prst="rect">
            <a:avLst/>
          </a:prstGeom>
          <a:ln w="57150">
            <a:solidFill>
              <a:srgbClr val="00CCFF"/>
            </a:solidFill>
          </a:ln>
        </p:spPr>
        <p:txBody>
          <a:bodyPr/>
          <a:lstStyle/>
          <a:p>
            <a:pPr marL="342900" indent="-342900" eaLnBrk="0" fontAlgn="base" hangingPunct="0">
              <a:lnSpc>
                <a:spcPct val="90000"/>
              </a:lnSpc>
              <a:spcBef>
                <a:spcPct val="20000"/>
              </a:spcBef>
              <a:spcAft>
                <a:spcPct val="0"/>
              </a:spcAft>
              <a:defRPr/>
            </a:pPr>
            <a:r>
              <a:rPr lang="en-US" sz="2800" i="1" dirty="0">
                <a:solidFill>
                  <a:prstClr val="black"/>
                </a:solidFill>
                <a:latin typeface="Times New Roman" pitchFamily="18" charset="0"/>
                <a:cs typeface="Times New Roman" pitchFamily="18" charset="0"/>
              </a:rPr>
              <a:t>“…</a:t>
            </a:r>
            <a:r>
              <a:rPr lang="en-US" sz="2800" i="1" dirty="0" err="1">
                <a:solidFill>
                  <a:prstClr val="black"/>
                </a:solidFill>
                <a:latin typeface="Times New Roman" pitchFamily="18" charset="0"/>
                <a:cs typeface="Times New Roman" pitchFamily="18" charset="0"/>
              </a:rPr>
              <a:t>Tôi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giật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sững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người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Chẳng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hiểu</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sao</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tôi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phải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bám</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chặt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lấy</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tay</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mẹ</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Thoạt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tiên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là</a:t>
            </a:r>
            <a:r>
              <a:rPr lang="en-US" sz="2800" i="1" dirty="0">
                <a:solidFill>
                  <a:prstClr val="black"/>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sự</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ngỡ</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ngàng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rồi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đến</a:t>
            </a:r>
            <a:r>
              <a:rPr lang="en-US" sz="2800" i="1" dirty="0">
                <a:solidFill>
                  <a:prstClr val="black"/>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hãnh</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diện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sau</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đó</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là</a:t>
            </a:r>
            <a:r>
              <a:rPr lang="en-US" sz="2800" i="1" dirty="0">
                <a:solidFill>
                  <a:prstClr val="black"/>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xấu</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hổ</a:t>
            </a:r>
            <a:r>
              <a:rPr lang="en-US" sz="2800" i="1" dirty="0">
                <a:solidFill>
                  <a:srgbClr val="C00000"/>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Dưới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mắt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em</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tôi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tôi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hoàn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hảo</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đến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thế</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kia</a:t>
            </a:r>
            <a:r>
              <a:rPr lang="en-US" sz="2800" i="1" dirty="0">
                <a:solidFill>
                  <a:prstClr val="black"/>
                </a:solidFill>
                <a:latin typeface="Times New Roman" pitchFamily="18" charset="0"/>
                <a:cs typeface="Times New Roman" pitchFamily="18" charset="0"/>
              </a:rPr>
              <a:t> ư? </a:t>
            </a:r>
            <a:r>
              <a:rPr lang="en-US" sz="2800" i="1" dirty="0" err="1">
                <a:solidFill>
                  <a:prstClr val="black"/>
                </a:solidFill>
                <a:latin typeface="Times New Roman" pitchFamily="18" charset="0"/>
                <a:cs typeface="Times New Roman" pitchFamily="18" charset="0"/>
              </a:rPr>
              <a:t>Tôi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nhìn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như</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thôi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miên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dòng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chữ</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đề</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trên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bức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tranh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Anh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trai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tôi</a:t>
            </a:r>
            <a:r>
              <a:rPr lang="en-US" sz="2800" i="1" dirty="0">
                <a:solidFill>
                  <a:prstClr val="black"/>
                </a:solidFill>
                <a:latin typeface="Times New Roman" pitchFamily="18" charset="0"/>
                <a:cs typeface="Times New Roman" pitchFamily="18" charset="0"/>
              </a:rPr>
              <a:t>”</a:t>
            </a:r>
          </a:p>
          <a:p>
            <a:pPr marL="342900" indent="-342900" eaLnBrk="0" fontAlgn="base" hangingPunct="0">
              <a:lnSpc>
                <a:spcPct val="90000"/>
              </a:lnSpc>
              <a:spcBef>
                <a:spcPct val="20000"/>
              </a:spcBef>
              <a:spcAft>
                <a:spcPct val="0"/>
              </a:spcAft>
              <a:defRPr/>
            </a:pPr>
            <a:r>
              <a:rPr lang="en-US" sz="2000" i="1" dirty="0">
                <a:solidFill>
                  <a:srgbClr val="C0504D"/>
                </a:solidFill>
              </a:rPr>
              <a:t>       </a:t>
            </a:r>
            <a:r>
              <a:rPr lang="en-US" sz="2000" i="1" dirty="0">
                <a:solidFill>
                  <a:prstClr val="black"/>
                </a:solidFill>
              </a:rPr>
              <a:t>(</a:t>
            </a:r>
            <a:r>
              <a:rPr lang="en-US" sz="2000" i="1" dirty="0" err="1">
                <a:solidFill>
                  <a:prstClr val="black"/>
                </a:solidFill>
              </a:rPr>
              <a:t>Bức</a:t>
            </a:r>
            <a:r>
              <a:rPr lang="en-US" sz="2000" i="1" dirty="0">
                <a:solidFill>
                  <a:prstClr val="black"/>
                </a:solidFill>
              </a:rPr>
              <a:t> </a:t>
            </a:r>
            <a:r>
              <a:rPr lang="en-US" sz="2000" i="1" dirty="0" err="1">
                <a:solidFill>
                  <a:prstClr val="black"/>
                </a:solidFill>
              </a:rPr>
              <a:t>tranh</a:t>
            </a:r>
            <a:r>
              <a:rPr lang="en-US" sz="2000" i="1" dirty="0">
                <a:solidFill>
                  <a:prstClr val="black"/>
                </a:solidFill>
              </a:rPr>
              <a:t> </a:t>
            </a:r>
            <a:r>
              <a:rPr lang="en-US" sz="2000" i="1" dirty="0" err="1">
                <a:solidFill>
                  <a:prstClr val="black"/>
                </a:solidFill>
              </a:rPr>
              <a:t>của</a:t>
            </a:r>
            <a:r>
              <a:rPr lang="en-US" sz="2000" i="1" dirty="0">
                <a:solidFill>
                  <a:prstClr val="black"/>
                </a:solidFill>
              </a:rPr>
              <a:t> </a:t>
            </a:r>
            <a:r>
              <a:rPr lang="en-US" sz="2000" i="1" dirty="0" err="1">
                <a:solidFill>
                  <a:prstClr val="black"/>
                </a:solidFill>
              </a:rPr>
              <a:t>em</a:t>
            </a:r>
            <a:r>
              <a:rPr lang="en-US" sz="2000" i="1" dirty="0">
                <a:solidFill>
                  <a:prstClr val="black"/>
                </a:solidFill>
              </a:rPr>
              <a:t> </a:t>
            </a:r>
            <a:r>
              <a:rPr lang="en-US" sz="2000" i="1" dirty="0" err="1">
                <a:solidFill>
                  <a:prstClr val="black"/>
                </a:solidFill>
              </a:rPr>
              <a:t>gái</a:t>
            </a:r>
            <a:r>
              <a:rPr lang="en-US" sz="2000" i="1" dirty="0">
                <a:solidFill>
                  <a:prstClr val="black"/>
                </a:solidFill>
              </a:rPr>
              <a:t> </a:t>
            </a:r>
            <a:r>
              <a:rPr lang="en-US" sz="2000" i="1" dirty="0" err="1" smtClean="0">
                <a:solidFill>
                  <a:prstClr val="black"/>
                </a:solidFill>
              </a:rPr>
              <a:t>tôi</a:t>
            </a:r>
            <a:r>
              <a:rPr lang="vi-VN" sz="2000" i="1" dirty="0" smtClean="0">
                <a:solidFill>
                  <a:prstClr val="black"/>
                </a:solidFill>
              </a:rPr>
              <a:t> </a:t>
            </a:r>
            <a:r>
              <a:rPr lang="en-US" sz="2000" i="1" dirty="0" smtClean="0">
                <a:solidFill>
                  <a:prstClr val="black"/>
                </a:solidFill>
              </a:rPr>
              <a:t>–</a:t>
            </a:r>
            <a:r>
              <a:rPr lang="vi-VN" sz="2000" i="1" dirty="0" smtClean="0">
                <a:solidFill>
                  <a:prstClr val="black"/>
                </a:solidFill>
              </a:rPr>
              <a:t> </a:t>
            </a:r>
            <a:r>
              <a:rPr lang="en-US" sz="2000" i="1" dirty="0" err="1" smtClean="0">
                <a:solidFill>
                  <a:prstClr val="black"/>
                </a:solidFill>
              </a:rPr>
              <a:t>Tạ</a:t>
            </a:r>
            <a:r>
              <a:rPr lang="en-US" sz="2000" i="1" dirty="0" smtClean="0">
                <a:solidFill>
                  <a:prstClr val="black"/>
                </a:solidFill>
              </a:rPr>
              <a:t> </a:t>
            </a:r>
            <a:r>
              <a:rPr lang="en-US" sz="2000" i="1" dirty="0" err="1">
                <a:solidFill>
                  <a:prstClr val="black"/>
                </a:solidFill>
              </a:rPr>
              <a:t>Duy</a:t>
            </a:r>
            <a:r>
              <a:rPr lang="en-US" sz="2000" i="1" dirty="0">
                <a:solidFill>
                  <a:prstClr val="black"/>
                </a:solidFill>
              </a:rPr>
              <a:t> </a:t>
            </a:r>
            <a:r>
              <a:rPr lang="en-US" sz="2000" i="1" dirty="0" err="1" smtClean="0">
                <a:solidFill>
                  <a:prstClr val="black"/>
                </a:solidFill>
              </a:rPr>
              <a:t>Anh</a:t>
            </a:r>
            <a:r>
              <a:rPr lang="vi-VN" sz="2000" i="1" dirty="0" smtClean="0">
                <a:solidFill>
                  <a:prstClr val="black"/>
                </a:solidFill>
              </a:rPr>
              <a:t> </a:t>
            </a:r>
            <a:r>
              <a:rPr lang="en-US" sz="2000" i="1" dirty="0" smtClean="0">
                <a:solidFill>
                  <a:prstClr val="black"/>
                </a:solidFill>
              </a:rPr>
              <a:t>-</a:t>
            </a:r>
            <a:r>
              <a:rPr lang="vi-VN" sz="2000" i="1" dirty="0" smtClean="0">
                <a:solidFill>
                  <a:prstClr val="black"/>
                </a:solidFill>
              </a:rPr>
              <a:t> </a:t>
            </a:r>
            <a:r>
              <a:rPr lang="en-US" sz="2000" i="1" dirty="0" err="1" smtClean="0">
                <a:solidFill>
                  <a:prstClr val="black"/>
                </a:solidFill>
              </a:rPr>
              <a:t>Ngữ</a:t>
            </a:r>
            <a:r>
              <a:rPr lang="en-US" sz="2000" i="1" dirty="0" smtClean="0">
                <a:solidFill>
                  <a:prstClr val="black"/>
                </a:solidFill>
              </a:rPr>
              <a:t> </a:t>
            </a:r>
            <a:r>
              <a:rPr lang="en-US" sz="2000" i="1" dirty="0" err="1" smtClean="0">
                <a:solidFill>
                  <a:prstClr val="black"/>
                </a:solidFill>
              </a:rPr>
              <a:t>văn</a:t>
            </a:r>
            <a:r>
              <a:rPr lang="vi-VN" sz="2000" i="1" dirty="0" smtClean="0">
                <a:solidFill>
                  <a:prstClr val="black"/>
                </a:solidFill>
              </a:rPr>
              <a:t> </a:t>
            </a:r>
            <a:r>
              <a:rPr lang="en-US" sz="2000" i="1" dirty="0" smtClean="0">
                <a:solidFill>
                  <a:prstClr val="black"/>
                </a:solidFill>
              </a:rPr>
              <a:t>6</a:t>
            </a:r>
            <a:r>
              <a:rPr lang="vi-VN" sz="2000" i="1" dirty="0" smtClean="0">
                <a:solidFill>
                  <a:prstClr val="black"/>
                </a:solidFill>
              </a:rPr>
              <a:t> </a:t>
            </a:r>
            <a:r>
              <a:rPr lang="en-US" sz="2000" i="1" dirty="0" smtClean="0">
                <a:solidFill>
                  <a:prstClr val="black"/>
                </a:solidFill>
              </a:rPr>
              <a:t>-</a:t>
            </a:r>
            <a:r>
              <a:rPr lang="vi-VN" sz="2000" i="1" dirty="0" smtClean="0">
                <a:solidFill>
                  <a:prstClr val="black"/>
                </a:solidFill>
              </a:rPr>
              <a:t> </a:t>
            </a:r>
            <a:r>
              <a:rPr lang="en-US" sz="2000" i="1" dirty="0" err="1" smtClean="0">
                <a:solidFill>
                  <a:prstClr val="black"/>
                </a:solidFill>
              </a:rPr>
              <a:t>tập</a:t>
            </a:r>
            <a:r>
              <a:rPr lang="vi-VN" sz="2000" i="1" dirty="0" smtClean="0">
                <a:solidFill>
                  <a:prstClr val="black"/>
                </a:solidFill>
              </a:rPr>
              <a:t> </a:t>
            </a:r>
            <a:r>
              <a:rPr lang="en-US" sz="2000" i="1" dirty="0" smtClean="0">
                <a:solidFill>
                  <a:prstClr val="black"/>
                </a:solidFill>
              </a:rPr>
              <a:t>2)</a:t>
            </a:r>
            <a:endParaRPr lang="en-US" sz="2000" i="1" dirty="0">
              <a:solidFill>
                <a:prstClr val="black"/>
              </a:solidFill>
            </a:endParaRPr>
          </a:p>
          <a:p>
            <a:pPr marL="342900" indent="-342900" eaLnBrk="0" fontAlgn="base" hangingPunct="0">
              <a:lnSpc>
                <a:spcPct val="90000"/>
              </a:lnSpc>
              <a:spcBef>
                <a:spcPct val="20000"/>
              </a:spcBef>
              <a:spcAft>
                <a:spcPct val="0"/>
              </a:spcAft>
              <a:defRPr/>
            </a:pPr>
            <a:endParaRPr lang="en-US" sz="2000" i="1" dirty="0">
              <a:solidFill>
                <a:prstClr val="black"/>
              </a:solidFill>
            </a:endParaRPr>
          </a:p>
          <a:p>
            <a:pPr marL="342900" indent="-342900" eaLnBrk="0" fontAlgn="base" hangingPunct="0">
              <a:lnSpc>
                <a:spcPct val="90000"/>
              </a:lnSpc>
              <a:spcBef>
                <a:spcPct val="20000"/>
              </a:spcBef>
              <a:spcAft>
                <a:spcPct val="0"/>
              </a:spcAft>
              <a:defRPr/>
            </a:pPr>
            <a:endParaRPr lang="en-US" sz="2800" i="1" dirty="0">
              <a:solidFill>
                <a:prstClr val="black"/>
              </a:solidFill>
            </a:endParaRPr>
          </a:p>
        </p:txBody>
      </p:sp>
      <p:sp>
        <p:nvSpPr>
          <p:cNvPr id="20484" name="Rectangle 6"/>
          <p:cNvSpPr>
            <a:spLocks noChangeArrowheads="1"/>
          </p:cNvSpPr>
          <p:nvPr/>
        </p:nvSpPr>
        <p:spPr bwMode="auto">
          <a:xfrm>
            <a:off x="2209800" y="1066801"/>
            <a:ext cx="8153400" cy="4619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2400" b="1" u="sng" dirty="0" err="1">
                <a:solidFill>
                  <a:srgbClr val="C0504D"/>
                </a:solidFill>
                <a:latin typeface="Times New Roman" panose="02020603050405020304" pitchFamily="18" charset="0"/>
              </a:rPr>
              <a:t>Bài</a:t>
            </a:r>
            <a:r>
              <a:rPr lang="en-US" altLang="en-US" sz="2400" b="1" u="sng" dirty="0">
                <a:solidFill>
                  <a:srgbClr val="C0504D"/>
                </a:solidFill>
                <a:latin typeface="Times New Roman" panose="02020603050405020304" pitchFamily="18" charset="0"/>
              </a:rPr>
              <a:t> </a:t>
            </a:r>
            <a:r>
              <a:rPr lang="en-US" altLang="en-US" sz="2400" b="1" u="sng" dirty="0" err="1">
                <a:solidFill>
                  <a:srgbClr val="C0504D"/>
                </a:solidFill>
                <a:latin typeface="Times New Roman" panose="02020603050405020304" pitchFamily="18" charset="0"/>
              </a:rPr>
              <a:t>tập</a:t>
            </a:r>
            <a:r>
              <a:rPr lang="en-US" altLang="en-US" sz="2400" b="1" u="sng" dirty="0">
                <a:solidFill>
                  <a:srgbClr val="C0504D"/>
                </a:solidFill>
                <a:latin typeface="Times New Roman" panose="02020603050405020304" pitchFamily="18" charset="0"/>
              </a:rPr>
              <a:t> 1.Tìm </a:t>
            </a:r>
            <a:r>
              <a:rPr lang="en-US" altLang="en-US" sz="2400" b="1" u="sng" dirty="0" err="1">
                <a:solidFill>
                  <a:srgbClr val="C0504D"/>
                </a:solidFill>
                <a:latin typeface="Times New Roman" panose="02020603050405020304" pitchFamily="18" charset="0"/>
              </a:rPr>
              <a:t>yếu</a:t>
            </a:r>
            <a:r>
              <a:rPr lang="en-US" altLang="en-US" sz="2400" b="1" u="sng" dirty="0">
                <a:solidFill>
                  <a:srgbClr val="C0504D"/>
                </a:solidFill>
                <a:latin typeface="Times New Roman" panose="02020603050405020304" pitchFamily="18" charset="0"/>
              </a:rPr>
              <a:t> </a:t>
            </a:r>
            <a:r>
              <a:rPr lang="en-US" altLang="en-US" sz="2400" b="1" u="sng" dirty="0" err="1">
                <a:solidFill>
                  <a:srgbClr val="C0504D"/>
                </a:solidFill>
                <a:latin typeface="Times New Roman" panose="02020603050405020304" pitchFamily="18" charset="0"/>
              </a:rPr>
              <a:t>tố</a:t>
            </a:r>
            <a:r>
              <a:rPr lang="en-US" altLang="en-US" sz="2400" b="1" u="sng" dirty="0">
                <a:solidFill>
                  <a:srgbClr val="C0504D"/>
                </a:solidFill>
                <a:latin typeface="Times New Roman" panose="02020603050405020304" pitchFamily="18" charset="0"/>
              </a:rPr>
              <a:t> </a:t>
            </a:r>
            <a:r>
              <a:rPr lang="en-US" altLang="en-US" sz="2400" b="1" u="sng" dirty="0" err="1">
                <a:solidFill>
                  <a:srgbClr val="C0504D"/>
                </a:solidFill>
                <a:latin typeface="Times New Roman" panose="02020603050405020304" pitchFamily="18" charset="0"/>
              </a:rPr>
              <a:t>miêu</a:t>
            </a:r>
            <a:r>
              <a:rPr lang="en-US" altLang="en-US" sz="2400" b="1" u="sng" dirty="0">
                <a:solidFill>
                  <a:srgbClr val="C0504D"/>
                </a:solidFill>
                <a:latin typeface="Times New Roman" panose="02020603050405020304" pitchFamily="18" charset="0"/>
              </a:rPr>
              <a:t> </a:t>
            </a:r>
            <a:r>
              <a:rPr lang="en-US" altLang="en-US" sz="2400" b="1" u="sng" dirty="0" err="1">
                <a:solidFill>
                  <a:srgbClr val="C0504D"/>
                </a:solidFill>
                <a:latin typeface="Times New Roman" panose="02020603050405020304" pitchFamily="18" charset="0"/>
              </a:rPr>
              <a:t>tả</a:t>
            </a:r>
            <a:r>
              <a:rPr lang="en-US" altLang="en-US" sz="2400" b="1" u="sng" dirty="0">
                <a:solidFill>
                  <a:srgbClr val="C0504D"/>
                </a:solidFill>
                <a:latin typeface="Times New Roman" panose="02020603050405020304" pitchFamily="18" charset="0"/>
              </a:rPr>
              <a:t> </a:t>
            </a:r>
            <a:r>
              <a:rPr lang="en-US" altLang="en-US" sz="2400" b="1" u="sng" dirty="0" err="1">
                <a:solidFill>
                  <a:srgbClr val="C0504D"/>
                </a:solidFill>
                <a:latin typeface="Times New Roman" panose="02020603050405020304" pitchFamily="18" charset="0"/>
              </a:rPr>
              <a:t>và</a:t>
            </a:r>
            <a:r>
              <a:rPr lang="en-US" altLang="en-US" sz="2400" b="1" u="sng" dirty="0">
                <a:solidFill>
                  <a:srgbClr val="C0504D"/>
                </a:solidFill>
                <a:latin typeface="Times New Roman" panose="02020603050405020304" pitchFamily="18" charset="0"/>
              </a:rPr>
              <a:t> </a:t>
            </a:r>
            <a:r>
              <a:rPr lang="en-US" altLang="en-US" sz="2400" b="1" u="sng" dirty="0" err="1">
                <a:solidFill>
                  <a:srgbClr val="C0504D"/>
                </a:solidFill>
                <a:latin typeface="Times New Roman" panose="02020603050405020304" pitchFamily="18" charset="0"/>
              </a:rPr>
              <a:t>cách</a:t>
            </a:r>
            <a:r>
              <a:rPr lang="en-US" altLang="en-US" sz="2400" b="1" u="sng" dirty="0">
                <a:solidFill>
                  <a:srgbClr val="C0504D"/>
                </a:solidFill>
                <a:latin typeface="Times New Roman" panose="02020603050405020304" pitchFamily="18" charset="0"/>
              </a:rPr>
              <a:t> </a:t>
            </a:r>
            <a:r>
              <a:rPr lang="en-US" altLang="en-US" sz="2400" b="1" u="sng" dirty="0" err="1">
                <a:solidFill>
                  <a:srgbClr val="C0504D"/>
                </a:solidFill>
                <a:latin typeface="Times New Roman" panose="02020603050405020304" pitchFamily="18" charset="0"/>
              </a:rPr>
              <a:t>miêu</a:t>
            </a:r>
            <a:r>
              <a:rPr lang="en-US" altLang="en-US" sz="2400" b="1" u="sng" dirty="0">
                <a:solidFill>
                  <a:srgbClr val="C0504D"/>
                </a:solidFill>
                <a:latin typeface="Times New Roman" panose="02020603050405020304" pitchFamily="18" charset="0"/>
              </a:rPr>
              <a:t> </a:t>
            </a:r>
            <a:r>
              <a:rPr lang="en-US" altLang="en-US" sz="2400" b="1" u="sng" dirty="0" err="1">
                <a:solidFill>
                  <a:srgbClr val="C0504D"/>
                </a:solidFill>
                <a:latin typeface="Times New Roman" panose="02020603050405020304" pitchFamily="18" charset="0"/>
              </a:rPr>
              <a:t>tả</a:t>
            </a:r>
            <a:r>
              <a:rPr lang="en-US" altLang="en-US" sz="2400" b="1" u="sng" dirty="0">
                <a:solidFill>
                  <a:srgbClr val="C0504D"/>
                </a:solidFill>
                <a:latin typeface="Times New Roman" panose="02020603050405020304" pitchFamily="18" charset="0"/>
              </a:rPr>
              <a:t> </a:t>
            </a:r>
            <a:r>
              <a:rPr lang="en-US" altLang="en-US" sz="2400" b="1" u="sng" dirty="0" err="1">
                <a:solidFill>
                  <a:srgbClr val="C0504D"/>
                </a:solidFill>
                <a:latin typeface="Times New Roman" panose="02020603050405020304" pitchFamily="18" charset="0"/>
              </a:rPr>
              <a:t>của</a:t>
            </a:r>
            <a:r>
              <a:rPr lang="en-US" altLang="en-US" sz="2400" b="1" u="sng" dirty="0">
                <a:solidFill>
                  <a:srgbClr val="C0504D"/>
                </a:solidFill>
                <a:latin typeface="Times New Roman" panose="02020603050405020304" pitchFamily="18" charset="0"/>
              </a:rPr>
              <a:t> </a:t>
            </a:r>
            <a:r>
              <a:rPr lang="en-US" altLang="en-US" sz="2400" b="1" u="sng" dirty="0" err="1">
                <a:solidFill>
                  <a:srgbClr val="C0504D"/>
                </a:solidFill>
                <a:latin typeface="Times New Roman" panose="02020603050405020304" pitchFamily="18" charset="0"/>
              </a:rPr>
              <a:t>nhân</a:t>
            </a:r>
            <a:r>
              <a:rPr lang="en-US" altLang="en-US" sz="2400" b="1" u="sng" dirty="0">
                <a:solidFill>
                  <a:srgbClr val="C0504D"/>
                </a:solidFill>
                <a:latin typeface="Times New Roman" panose="02020603050405020304" pitchFamily="18" charset="0"/>
              </a:rPr>
              <a:t> </a:t>
            </a:r>
            <a:r>
              <a:rPr lang="en-US" altLang="en-US" sz="2400" b="1" u="sng" dirty="0" err="1">
                <a:solidFill>
                  <a:srgbClr val="C0504D"/>
                </a:solidFill>
                <a:latin typeface="Times New Roman" panose="02020603050405020304" pitchFamily="18" charset="0"/>
              </a:rPr>
              <a:t>vật</a:t>
            </a:r>
            <a:r>
              <a:rPr lang="en-US" altLang="en-US" sz="2400" b="1" u="sng" dirty="0">
                <a:solidFill>
                  <a:srgbClr val="C0504D"/>
                </a:solidFill>
                <a:latin typeface="Times New Roman" panose="02020603050405020304" pitchFamily="18" charset="0"/>
              </a:rPr>
              <a:t>.</a:t>
            </a:r>
            <a:endParaRPr lang="en-US" altLang="en-US" sz="2400" dirty="0">
              <a:solidFill>
                <a:srgbClr val="C0504D"/>
              </a:solidFill>
              <a:latin typeface="Times New Roman" panose="02020603050405020304" pitchFamily="18" charset="0"/>
            </a:endParaRPr>
          </a:p>
        </p:txBody>
      </p:sp>
      <p:sp>
        <p:nvSpPr>
          <p:cNvPr id="20485" name="Rectangle 6"/>
          <p:cNvSpPr>
            <a:spLocks noChangeArrowheads="1"/>
          </p:cNvSpPr>
          <p:nvPr/>
        </p:nvSpPr>
        <p:spPr bwMode="auto">
          <a:xfrm>
            <a:off x="1524001" y="-276999"/>
            <a:ext cx="1847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vi-VN" altLang="en-US" sz="3000">
              <a:solidFill>
                <a:prstClr val="black"/>
              </a:solidFill>
              <a:latin typeface="Arial" panose="020B0604020202020204" pitchFamily="34" charset="0"/>
            </a:endParaRPr>
          </a:p>
        </p:txBody>
      </p:sp>
      <p:pic>
        <p:nvPicPr>
          <p:cNvPr id="20486"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524000"/>
            <a:ext cx="2971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TextBox 6"/>
          <p:cNvSpPr txBox="1">
            <a:spLocks noChangeArrowheads="1"/>
          </p:cNvSpPr>
          <p:nvPr/>
        </p:nvSpPr>
        <p:spPr bwMode="auto">
          <a:xfrm>
            <a:off x="1828800" y="5257800"/>
            <a:ext cx="541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2800">
                <a:solidFill>
                  <a:prstClr val="black"/>
                </a:solidFill>
                <a:latin typeface="Times New Roman" panose="02020603050405020304" pitchFamily="18" charset="0"/>
                <a:cs typeface="Times New Roman" panose="02020603050405020304" pitchFamily="18" charset="0"/>
              </a:rPr>
              <a:t>Miêu tả nội tâm nhân vật ng</a:t>
            </a:r>
            <a:r>
              <a:rPr lang="vi-VN" altLang="en-US" sz="2800">
                <a:solidFill>
                  <a:prstClr val="black"/>
                </a:solidFill>
                <a:latin typeface="Times New Roman" panose="02020603050405020304" pitchFamily="18" charset="0"/>
                <a:cs typeface="Times New Roman" panose="02020603050405020304" pitchFamily="18" charset="0"/>
              </a:rPr>
              <a:t>ườ</a:t>
            </a:r>
            <a:r>
              <a:rPr lang="en-US" altLang="en-US" sz="2800">
                <a:solidFill>
                  <a:prstClr val="black"/>
                </a:solidFill>
                <a:latin typeface="Times New Roman" panose="02020603050405020304" pitchFamily="18" charset="0"/>
                <a:cs typeface="Times New Roman" panose="02020603050405020304" pitchFamily="18" charset="0"/>
              </a:rPr>
              <a:t>i anh</a:t>
            </a:r>
          </a:p>
          <a:p>
            <a:pPr eaLnBrk="0" fontAlgn="base" hangingPunct="0">
              <a:spcBef>
                <a:spcPct val="0"/>
              </a:spcBef>
              <a:spcAft>
                <a:spcPct val="0"/>
              </a:spcAft>
              <a:buFontTx/>
              <a:buNone/>
            </a:pPr>
            <a:r>
              <a:rPr lang="en-US" altLang="en-US" b="1">
                <a:solidFill>
                  <a:srgbClr val="FF0000"/>
                </a:solidFill>
                <a:latin typeface="Times New Roman" panose="02020603050405020304" pitchFamily="18" charset="0"/>
                <a:cs typeface="Times New Roman" panose="02020603050405020304" pitchFamily="18" charset="0"/>
              </a:rPr>
              <a:t>=&gt;Miêu tả nội tâm trực tiếp.</a:t>
            </a:r>
          </a:p>
        </p:txBody>
      </p:sp>
    </p:spTree>
    <p:extLst>
      <p:ext uri="{BB962C8B-B14F-4D97-AF65-F5344CB8AC3E}">
        <p14:creationId xmlns:p14="http://schemas.microsoft.com/office/powerpoint/2010/main" val="6834673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BZ"/>
          </a:p>
        </p:txBody>
      </p:sp>
      <p:pic>
        <p:nvPicPr>
          <p:cNvPr id="1026" name="Picture 2" descr="D:\TRƯỜNG HOÀNG VIỆT\hình nền\hình nền đơn sắc\8852a3b015541d010f112a672942a209.jpg"/>
          <p:cNvPicPr>
            <a:picLocks noChangeAspect="1" noChangeArrowheads="1"/>
          </p:cNvPicPr>
          <p:nvPr/>
        </p:nvPicPr>
        <p:blipFill>
          <a:blip r:embed="rId3"/>
          <a:srcRect/>
          <a:stretch>
            <a:fillRect/>
          </a:stretch>
        </p:blipFill>
        <p:spPr bwMode="auto">
          <a:xfrm>
            <a:off x="0" y="-69223"/>
            <a:ext cx="12192000" cy="6858000"/>
          </a:xfrm>
          <a:prstGeom prst="rect">
            <a:avLst/>
          </a:prstGeom>
          <a:noFill/>
        </p:spPr>
      </p:pic>
      <p:sp>
        <p:nvSpPr>
          <p:cNvPr id="6" name="Rounded Rectangle 5"/>
          <p:cNvSpPr/>
          <p:nvPr/>
        </p:nvSpPr>
        <p:spPr>
          <a:xfrm>
            <a:off x="4559709" y="389991"/>
            <a:ext cx="7125929" cy="2133600"/>
          </a:xfrm>
          <a:prstGeom prst="roundRect">
            <a:avLst/>
          </a:prstGeom>
          <a:solidFill>
            <a:schemeClr val="bg1"/>
          </a:solidFill>
          <a:ln w="38100">
            <a:solidFill>
              <a:srgbClr val="880429"/>
            </a:solidFill>
          </a:ln>
          <a:effectLst>
            <a:glow rad="228600">
              <a:srgbClr val="6C006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prstClr val="black"/>
              </a:solidFill>
              <a:latin typeface="#9Slide03 Arima Madurai Black" panose="00000A00000000000000" pitchFamily="2" charset="0"/>
              <a:cs typeface="#9Slide03 Arima Madurai Black" panose="00000A00000000000000" pitchFamily="2" charset="0"/>
            </a:endParaRPr>
          </a:p>
        </p:txBody>
      </p:sp>
      <p:sp>
        <p:nvSpPr>
          <p:cNvPr id="8" name="Rounded Rectangle 7"/>
          <p:cNvSpPr/>
          <p:nvPr/>
        </p:nvSpPr>
        <p:spPr>
          <a:xfrm>
            <a:off x="4512846" y="2769583"/>
            <a:ext cx="7121173" cy="1600606"/>
          </a:xfrm>
          <a:prstGeom prst="roundRect">
            <a:avLst/>
          </a:prstGeom>
          <a:solidFill>
            <a:schemeClr val="bg1"/>
          </a:solidFill>
          <a:ln w="38100">
            <a:solidFill>
              <a:srgbClr val="880429"/>
            </a:solidFill>
          </a:ln>
          <a:effectLst>
            <a:glow rad="228600">
              <a:srgbClr val="6C006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BZ" sz="2800" b="1" dirty="0" err="1" smtClean="0">
                <a:solidFill>
                  <a:prstClr val="black"/>
                </a:solidFill>
                <a:latin typeface="Times New Roman" panose="02020603050405020304" pitchFamily="18" charset="0"/>
                <a:cs typeface="Times New Roman" panose="02020603050405020304" pitchFamily="18" charset="0"/>
              </a:rPr>
              <a:t>Học</a:t>
            </a:r>
            <a:r>
              <a:rPr lang="en-BZ" sz="2800" b="1" dirty="0" smtClean="0">
                <a:solidFill>
                  <a:prstClr val="black"/>
                </a:solidFill>
                <a:latin typeface="Times New Roman" panose="02020603050405020304" pitchFamily="18" charset="0"/>
                <a:cs typeface="Times New Roman" panose="02020603050405020304" pitchFamily="18" charset="0"/>
              </a:rPr>
              <a:t> </a:t>
            </a:r>
            <a:r>
              <a:rPr lang="en-BZ" sz="2800" b="1" dirty="0" err="1" smtClean="0">
                <a:solidFill>
                  <a:prstClr val="black"/>
                </a:solidFill>
                <a:latin typeface="Times New Roman" panose="02020603050405020304" pitchFamily="18" charset="0"/>
                <a:cs typeface="Times New Roman" panose="02020603050405020304" pitchFamily="18" charset="0"/>
              </a:rPr>
              <a:t>sinh</a:t>
            </a:r>
            <a:r>
              <a:rPr lang="en-BZ" sz="2800" b="1" dirty="0" smtClean="0">
                <a:solidFill>
                  <a:prstClr val="black"/>
                </a:solidFill>
                <a:latin typeface="Times New Roman" panose="02020603050405020304" pitchFamily="18" charset="0"/>
                <a:cs typeface="Times New Roman" panose="02020603050405020304" pitchFamily="18" charset="0"/>
              </a:rPr>
              <a:t> </a:t>
            </a:r>
            <a:r>
              <a:rPr lang="en-BZ" sz="2800" b="1" dirty="0" err="1" smtClean="0">
                <a:solidFill>
                  <a:prstClr val="black"/>
                </a:solidFill>
                <a:latin typeface="Times New Roman" panose="02020603050405020304" pitchFamily="18" charset="0"/>
                <a:cs typeface="Times New Roman" panose="02020603050405020304" pitchFamily="18" charset="0"/>
              </a:rPr>
              <a:t>nhóm</a:t>
            </a:r>
            <a:r>
              <a:rPr lang="en-BZ" sz="2800" b="1" dirty="0" smtClean="0">
                <a:solidFill>
                  <a:prstClr val="black"/>
                </a:solidFill>
                <a:latin typeface="Times New Roman" panose="02020603050405020304" pitchFamily="18" charset="0"/>
                <a:cs typeface="Times New Roman" panose="02020603050405020304" pitchFamily="18" charset="0"/>
              </a:rPr>
              <a:t> 2, </a:t>
            </a:r>
            <a:r>
              <a:rPr lang="en-BZ" sz="2800" b="1" dirty="0" err="1" smtClean="0">
                <a:solidFill>
                  <a:prstClr val="black"/>
                </a:solidFill>
                <a:latin typeface="Times New Roman" panose="02020603050405020304" pitchFamily="18" charset="0"/>
                <a:cs typeface="Times New Roman" panose="02020603050405020304" pitchFamily="18" charset="0"/>
              </a:rPr>
              <a:t>nhóm</a:t>
            </a:r>
            <a:r>
              <a:rPr lang="en-BZ" sz="2800" b="1" dirty="0">
                <a:solidFill>
                  <a:prstClr val="black"/>
                </a:solidFill>
                <a:latin typeface="Times New Roman" panose="02020603050405020304" pitchFamily="18" charset="0"/>
                <a:cs typeface="Times New Roman" panose="02020603050405020304" pitchFamily="18" charset="0"/>
              </a:rPr>
              <a:t> </a:t>
            </a:r>
            <a:r>
              <a:rPr lang="en-BZ" sz="2800" b="1" dirty="0" smtClean="0">
                <a:solidFill>
                  <a:prstClr val="black"/>
                </a:solidFill>
                <a:latin typeface="Times New Roman" panose="02020603050405020304" pitchFamily="18" charset="0"/>
                <a:cs typeface="Times New Roman" panose="02020603050405020304" pitchFamily="18" charset="0"/>
              </a:rPr>
              <a:t>3, </a:t>
            </a:r>
            <a:r>
              <a:rPr lang="en-BZ" sz="2800" b="1" dirty="0" err="1" smtClean="0">
                <a:solidFill>
                  <a:prstClr val="black"/>
                </a:solidFill>
                <a:latin typeface="Times New Roman" panose="02020603050405020304" pitchFamily="18" charset="0"/>
                <a:cs typeface="Times New Roman" panose="02020603050405020304" pitchFamily="18" charset="0"/>
              </a:rPr>
              <a:t>nhóm</a:t>
            </a:r>
            <a:r>
              <a:rPr lang="en-BZ" sz="2800" b="1" dirty="0" smtClean="0">
                <a:solidFill>
                  <a:prstClr val="black"/>
                </a:solidFill>
                <a:latin typeface="Times New Roman" panose="02020603050405020304" pitchFamily="18" charset="0"/>
                <a:cs typeface="Times New Roman" panose="02020603050405020304" pitchFamily="18" charset="0"/>
              </a:rPr>
              <a:t> 4 </a:t>
            </a:r>
            <a:r>
              <a:rPr lang="en-BZ" sz="2800" b="1" dirty="0" err="1" smtClean="0">
                <a:solidFill>
                  <a:prstClr val="black"/>
                </a:solidFill>
                <a:latin typeface="Times New Roman" panose="02020603050405020304" pitchFamily="18" charset="0"/>
                <a:cs typeface="Times New Roman" panose="02020603050405020304" pitchFamily="18" charset="0"/>
              </a:rPr>
              <a:t>trình</a:t>
            </a:r>
            <a:r>
              <a:rPr lang="en-BZ" sz="2800" b="1" dirty="0" smtClean="0">
                <a:solidFill>
                  <a:prstClr val="black"/>
                </a:solidFill>
                <a:latin typeface="Times New Roman" panose="02020603050405020304" pitchFamily="18" charset="0"/>
                <a:cs typeface="Times New Roman" panose="02020603050405020304" pitchFamily="18" charset="0"/>
              </a:rPr>
              <a:t> </a:t>
            </a:r>
            <a:r>
              <a:rPr lang="en-BZ" sz="2800" b="1" dirty="0" err="1" smtClean="0">
                <a:solidFill>
                  <a:prstClr val="black"/>
                </a:solidFill>
                <a:latin typeface="Times New Roman" panose="02020603050405020304" pitchFamily="18" charset="0"/>
                <a:cs typeface="Times New Roman" panose="02020603050405020304" pitchFamily="18" charset="0"/>
              </a:rPr>
              <a:t>bày</a:t>
            </a:r>
            <a:r>
              <a:rPr lang="en-BZ" sz="2800" b="1" dirty="0">
                <a:solidFill>
                  <a:prstClr val="black"/>
                </a:solidFill>
                <a:latin typeface="Times New Roman" panose="02020603050405020304" pitchFamily="18" charset="0"/>
                <a:cs typeface="Times New Roman" panose="02020603050405020304" pitchFamily="18" charset="0"/>
              </a:rPr>
              <a:t>.</a:t>
            </a:r>
            <a:endParaRPr lang="vi-VN" sz="2800" b="1" dirty="0">
              <a:solidFill>
                <a:prstClr val="black"/>
              </a:solidFill>
              <a:latin typeface="Times New Roman" panose="02020603050405020304" pitchFamily="18" charset="0"/>
              <a:cs typeface="Times New Roman" panose="02020603050405020304" pitchFamily="18" charset="0"/>
            </a:endParaRPr>
          </a:p>
        </p:txBody>
      </p:sp>
      <p:pic>
        <p:nvPicPr>
          <p:cNvPr id="3074" name="Picture 2" descr="D:\TRƯỜNG HOÀNG VIỆT\hình nền\hình nền hoạt động nhóm, khung ngộ nghĩnh\dbd45adab45b5303d6f95478e153f484.jpg"/>
          <p:cNvPicPr>
            <a:picLocks noChangeAspect="1" noChangeArrowheads="1"/>
          </p:cNvPicPr>
          <p:nvPr/>
        </p:nvPicPr>
        <p:blipFill>
          <a:blip r:embed="rId4"/>
          <a:srcRect/>
          <a:stretch>
            <a:fillRect/>
          </a:stretch>
        </p:blipFill>
        <p:spPr bwMode="auto">
          <a:xfrm>
            <a:off x="231636" y="394800"/>
            <a:ext cx="4136923" cy="5943600"/>
          </a:xfrm>
          <a:prstGeom prst="rect">
            <a:avLst/>
          </a:prstGeom>
          <a:noFill/>
        </p:spPr>
      </p:pic>
      <p:sp>
        <p:nvSpPr>
          <p:cNvPr id="13" name="Rounded Rectangle 12"/>
          <p:cNvSpPr/>
          <p:nvPr/>
        </p:nvSpPr>
        <p:spPr>
          <a:xfrm>
            <a:off x="4653116" y="4543935"/>
            <a:ext cx="7121173" cy="1981200"/>
          </a:xfrm>
          <a:prstGeom prst="roundRect">
            <a:avLst/>
          </a:prstGeom>
          <a:solidFill>
            <a:schemeClr val="bg1"/>
          </a:solidFill>
          <a:ln w="38100">
            <a:solidFill>
              <a:srgbClr val="880429"/>
            </a:solidFill>
          </a:ln>
          <a:effectLst>
            <a:glow rad="228600">
              <a:srgbClr val="6C006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BZ" sz="2800" b="1" dirty="0" err="1" smtClean="0">
                <a:solidFill>
                  <a:prstClr val="black"/>
                </a:solidFill>
                <a:latin typeface="Times New Roman" panose="02020603050405020304" pitchFamily="18" charset="0"/>
                <a:cs typeface="Times New Roman" panose="02020603050405020304" pitchFamily="18" charset="0"/>
              </a:rPr>
              <a:t>Học</a:t>
            </a:r>
            <a:r>
              <a:rPr lang="en-BZ" sz="2800" b="1" dirty="0" smtClean="0">
                <a:solidFill>
                  <a:prstClr val="black"/>
                </a:solidFill>
                <a:latin typeface="Times New Roman" panose="02020603050405020304" pitchFamily="18" charset="0"/>
                <a:cs typeface="Times New Roman" panose="02020603050405020304" pitchFamily="18" charset="0"/>
              </a:rPr>
              <a:t> </a:t>
            </a:r>
            <a:r>
              <a:rPr lang="en-BZ" sz="2800" b="1" dirty="0" err="1" smtClean="0">
                <a:solidFill>
                  <a:prstClr val="black"/>
                </a:solidFill>
                <a:latin typeface="Times New Roman" panose="02020603050405020304" pitchFamily="18" charset="0"/>
                <a:cs typeface="Times New Roman" panose="02020603050405020304" pitchFamily="18" charset="0"/>
              </a:rPr>
              <a:t>sinh</a:t>
            </a:r>
            <a:r>
              <a:rPr lang="en-BZ" sz="2800" b="1" dirty="0" smtClean="0">
                <a:solidFill>
                  <a:prstClr val="black"/>
                </a:solidFill>
                <a:latin typeface="Times New Roman" panose="02020603050405020304" pitchFamily="18" charset="0"/>
                <a:cs typeface="Times New Roman" panose="02020603050405020304" pitchFamily="18" charset="0"/>
              </a:rPr>
              <a:t> </a:t>
            </a:r>
            <a:r>
              <a:rPr lang="en-BZ" sz="2800" b="1" dirty="0" err="1" smtClean="0">
                <a:solidFill>
                  <a:prstClr val="black"/>
                </a:solidFill>
                <a:latin typeface="Times New Roman" panose="02020603050405020304" pitchFamily="18" charset="0"/>
                <a:cs typeface="Times New Roman" panose="02020603050405020304" pitchFamily="18" charset="0"/>
              </a:rPr>
              <a:t>khác</a:t>
            </a:r>
            <a:r>
              <a:rPr lang="en-BZ" sz="2800" b="1" dirty="0" smtClean="0">
                <a:solidFill>
                  <a:prstClr val="black"/>
                </a:solidFill>
                <a:latin typeface="Times New Roman" panose="02020603050405020304" pitchFamily="18" charset="0"/>
                <a:cs typeface="Times New Roman" panose="02020603050405020304" pitchFamily="18" charset="0"/>
              </a:rPr>
              <a:t> </a:t>
            </a:r>
            <a:r>
              <a:rPr lang="en-BZ" sz="2800" b="1" dirty="0" err="1" smtClean="0">
                <a:solidFill>
                  <a:prstClr val="black"/>
                </a:solidFill>
                <a:latin typeface="Times New Roman" panose="02020603050405020304" pitchFamily="18" charset="0"/>
                <a:cs typeface="Times New Roman" panose="02020603050405020304" pitchFamily="18" charset="0"/>
              </a:rPr>
              <a:t>nhận</a:t>
            </a:r>
            <a:r>
              <a:rPr lang="en-BZ" sz="2800" b="1" dirty="0" smtClean="0">
                <a:solidFill>
                  <a:prstClr val="black"/>
                </a:solidFill>
                <a:latin typeface="Times New Roman" panose="02020603050405020304" pitchFamily="18" charset="0"/>
                <a:cs typeface="Times New Roman" panose="02020603050405020304" pitchFamily="18" charset="0"/>
              </a:rPr>
              <a:t> </a:t>
            </a:r>
            <a:r>
              <a:rPr lang="en-BZ" sz="2800" b="1" dirty="0" err="1" smtClean="0">
                <a:solidFill>
                  <a:prstClr val="black"/>
                </a:solidFill>
                <a:latin typeface="Times New Roman" panose="02020603050405020304" pitchFamily="18" charset="0"/>
                <a:cs typeface="Times New Roman" panose="02020603050405020304" pitchFamily="18" charset="0"/>
              </a:rPr>
              <a:t>xét</a:t>
            </a:r>
            <a:r>
              <a:rPr lang="en-BZ" sz="2800" b="1" dirty="0" smtClean="0">
                <a:solidFill>
                  <a:prstClr val="black"/>
                </a:solidFill>
                <a:latin typeface="Times New Roman" panose="02020603050405020304" pitchFamily="18" charset="0"/>
                <a:cs typeface="Times New Roman" panose="02020603050405020304" pitchFamily="18" charset="0"/>
              </a:rPr>
              <a:t> </a:t>
            </a:r>
            <a:r>
              <a:rPr lang="en-BZ" sz="2800" b="1" dirty="0" err="1" smtClean="0">
                <a:solidFill>
                  <a:prstClr val="black"/>
                </a:solidFill>
                <a:latin typeface="Times New Roman" panose="02020603050405020304" pitchFamily="18" charset="0"/>
                <a:cs typeface="Times New Roman" panose="02020603050405020304" pitchFamily="18" charset="0"/>
              </a:rPr>
              <a:t>bổ</a:t>
            </a:r>
            <a:r>
              <a:rPr lang="en-BZ" sz="2800" b="1" dirty="0" smtClean="0">
                <a:solidFill>
                  <a:prstClr val="black"/>
                </a:solidFill>
                <a:latin typeface="Times New Roman" panose="02020603050405020304" pitchFamily="18" charset="0"/>
                <a:cs typeface="Times New Roman" panose="02020603050405020304" pitchFamily="18" charset="0"/>
              </a:rPr>
              <a:t> sung.</a:t>
            </a:r>
            <a:endParaRPr lang="vi-VN" sz="2800" b="1"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4761110" y="559143"/>
            <a:ext cx="7027767" cy="1384995"/>
          </a:xfrm>
          <a:prstGeom prst="rect">
            <a:avLst/>
          </a:prstGeom>
        </p:spPr>
        <p:txBody>
          <a:bodyPr wrap="square">
            <a:spAutoFit/>
          </a:bodyPr>
          <a:lstStyle/>
          <a:p>
            <a:pPr>
              <a:spcBef>
                <a:spcPct val="0"/>
              </a:spcBef>
            </a:pPr>
            <a:r>
              <a:rPr lang="en-US" altLang="en-US" sz="2800" b="1" u="sng" dirty="0" err="1">
                <a:solidFill>
                  <a:srgbClr val="C0504D"/>
                </a:solidFill>
                <a:latin typeface="Times New Roman" panose="02020603050405020304" pitchFamily="18" charset="0"/>
              </a:rPr>
              <a:t>Bài</a:t>
            </a:r>
            <a:r>
              <a:rPr lang="en-US" altLang="en-US" sz="2800" b="1" u="sng" dirty="0">
                <a:solidFill>
                  <a:srgbClr val="C0504D"/>
                </a:solidFill>
                <a:latin typeface="Times New Roman" panose="02020603050405020304" pitchFamily="18" charset="0"/>
              </a:rPr>
              <a:t> </a:t>
            </a:r>
            <a:r>
              <a:rPr lang="en-US" altLang="en-US" sz="2800" b="1" u="sng" dirty="0" err="1">
                <a:solidFill>
                  <a:srgbClr val="C0504D"/>
                </a:solidFill>
                <a:latin typeface="Times New Roman" panose="02020603050405020304" pitchFamily="18" charset="0"/>
              </a:rPr>
              <a:t>tập</a:t>
            </a:r>
            <a:r>
              <a:rPr lang="en-US" altLang="en-US" sz="2800" b="1" u="sng" dirty="0">
                <a:solidFill>
                  <a:srgbClr val="C0504D"/>
                </a:solidFill>
                <a:latin typeface="Times New Roman" panose="02020603050405020304" pitchFamily="18" charset="0"/>
              </a:rPr>
              <a:t> 2:</a:t>
            </a:r>
            <a:r>
              <a:rPr lang="en-US" altLang="en-US" sz="2800" b="1" dirty="0">
                <a:solidFill>
                  <a:srgbClr val="C0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Ghi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lại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tâm</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trạng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em</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sau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khi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để</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xảy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ra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một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chuyện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có</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lỗi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với</a:t>
            </a:r>
            <a:r>
              <a:rPr lang="en-US" altLang="en-US" sz="2800" b="1" dirty="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bạn</a:t>
            </a:r>
            <a:r>
              <a:rPr lang="vi-VN" altLang="en-US" sz="2800" b="1" dirty="0" smtClean="0">
                <a:solidFill>
                  <a:srgbClr val="FF0000"/>
                </a:solidFill>
                <a:latin typeface="Times New Roman" panose="02020603050405020304" pitchFamily="18" charset="0"/>
              </a:rPr>
              <a:t> trong các tình huống</a:t>
            </a:r>
            <a:r>
              <a:rPr lang="en-US" altLang="en-US" sz="2800" b="1" dirty="0" smtClean="0">
                <a:solidFill>
                  <a:srgbClr val="FF0000"/>
                </a:solidFill>
                <a:latin typeface="Times New Roman" panose="02020603050405020304" pitchFamily="18" charset="0"/>
              </a:rPr>
              <a:t>: </a:t>
            </a:r>
            <a:endParaRPr lang="en-US" altLang="en-US" sz="28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7484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500" fill="hold"/>
                                        <p:tgtEl>
                                          <p:spTgt spid="13"/>
                                        </p:tgtEl>
                                        <p:attrNameLst>
                                          <p:attrName>ppt_w</p:attrName>
                                        </p:attrNameLst>
                                      </p:cBhvr>
                                      <p:tavLst>
                                        <p:tav tm="0">
                                          <p:val>
                                            <p:fltVal val="0"/>
                                          </p:val>
                                        </p:tav>
                                        <p:tav tm="100000">
                                          <p:val>
                                            <p:strVal val="#ppt_w"/>
                                          </p:val>
                                        </p:tav>
                                      </p:tavLst>
                                    </p:anim>
                                    <p:anim calcmode="lin" valueType="num">
                                      <p:cBhvr>
                                        <p:cTn id="29" dur="1500" fill="hold"/>
                                        <p:tgtEl>
                                          <p:spTgt spid="13"/>
                                        </p:tgtEl>
                                        <p:attrNameLst>
                                          <p:attrName>ppt_h</p:attrName>
                                        </p:attrNameLst>
                                      </p:cBhvr>
                                      <p:tavLst>
                                        <p:tav tm="0">
                                          <p:val>
                                            <p:fltVal val="0"/>
                                          </p:val>
                                        </p:tav>
                                        <p:tav tm="100000">
                                          <p:val>
                                            <p:strVal val="#ppt_h"/>
                                          </p:val>
                                        </p:tav>
                                      </p:tavLst>
                                    </p:anim>
                                    <p:anim calcmode="lin" valueType="num">
                                      <p:cBhvr>
                                        <p:cTn id="30" dur="15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1" dur="15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t="-11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2952750" y="381000"/>
            <a:ext cx="7124700" cy="707886"/>
          </a:xfrm>
          <a:prstGeom prst="rect">
            <a:avLst/>
          </a:prstGeom>
          <a:noFill/>
        </p:spPr>
        <p:txBody>
          <a:bodyPr wrap="square" rtlCol="0">
            <a:spAutoFit/>
          </a:bodyPr>
          <a:lstStyle/>
          <a:p>
            <a:pPr defTabSz="457200"/>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VẬN DỤNG</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685800" y="1426944"/>
            <a:ext cx="10572750" cy="1870705"/>
          </a:xfrm>
          <a:prstGeom prst="rect">
            <a:avLst/>
          </a:prstGeom>
        </p:spPr>
        <p:txBody>
          <a:bodyPr wrap="square">
            <a:spAutoFit/>
          </a:bodyPr>
          <a:lstStyle/>
          <a:p>
            <a:pPr marL="457200" algn="just" defTabSz="457200">
              <a:lnSpc>
                <a:spcPct val="107000"/>
              </a:lnSpc>
            </a:pPr>
            <a:r>
              <a:rPr lang="en-US" sz="36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Hãy</a:t>
            </a:r>
            <a:r>
              <a:rPr lang="en-US" sz="36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đóng</a:t>
            </a:r>
            <a:r>
              <a:rPr lang="en-US" sz="36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vai</a:t>
            </a:r>
            <a:r>
              <a:rPr lang="en-US" sz="36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nàng</a:t>
            </a:r>
            <a:r>
              <a:rPr lang="en-US" sz="36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Kiều</a:t>
            </a:r>
            <a:r>
              <a:rPr lang="en-US" sz="36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6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kể</a:t>
            </a:r>
            <a:r>
              <a:rPr lang="en-US" sz="36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lại</a:t>
            </a:r>
            <a:r>
              <a:rPr lang="en-US" sz="36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nỗi</a:t>
            </a:r>
            <a:r>
              <a:rPr lang="en-US" sz="36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nhớ</a:t>
            </a:r>
            <a:r>
              <a:rPr lang="en-US" sz="36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cha </a:t>
            </a:r>
            <a:r>
              <a:rPr lang="en-US" sz="36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mẹ</a:t>
            </a:r>
            <a:r>
              <a:rPr lang="en-US" sz="36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trích</a:t>
            </a:r>
            <a:r>
              <a:rPr lang="en-US" sz="36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r>
              <a:rPr lang="en-US" sz="3600" i="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Kiều</a:t>
            </a:r>
            <a:r>
              <a:rPr lang="en-US" sz="3600" i="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i="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lầu</a:t>
            </a:r>
            <a:r>
              <a:rPr lang="en-US" sz="3600" i="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Ngưng</a:t>
            </a:r>
            <a:r>
              <a:rPr lang="en-US" sz="3600" i="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Bích</a:t>
            </a:r>
            <a:r>
              <a:rPr lang="en-US" sz="3600" i="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i="1" dirty="0">
              <a:solidFill>
                <a:prstClr val="white"/>
              </a:solidFill>
              <a:ea typeface="Calibri" panose="020F0502020204030204" pitchFamily="34" charset="0"/>
              <a:cs typeface="Times New Roman" panose="02020603050405020304" pitchFamily="18" charset="0"/>
            </a:endParaRPr>
          </a:p>
          <a:p>
            <a:pPr marL="457200" algn="just" defTabSz="457200">
              <a:lnSpc>
                <a:spcPct val="107000"/>
              </a:lnSpc>
              <a:spcAft>
                <a:spcPts val="800"/>
              </a:spcAft>
            </a:pPr>
            <a:r>
              <a:rPr lang="en-US" sz="36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i="1" dirty="0">
              <a:solidFill>
                <a:prstClr val="white"/>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6451526"/>
      </p:ext>
    </p:extLst>
  </p:cSld>
  <p:clrMapOvr>
    <a:masterClrMapping/>
  </p:clrMapOvr>
  <p:transition spd="slow"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3962400" y="552450"/>
            <a:ext cx="4229100" cy="830997"/>
          </a:xfrm>
          <a:prstGeom prst="rect">
            <a:avLst/>
          </a:prstGeom>
          <a:noFill/>
        </p:spPr>
        <p:txBody>
          <a:bodyPr wrap="square" rtlCol="0">
            <a:spAutoFit/>
          </a:bodyPr>
          <a:lstStyle/>
          <a:p>
            <a:pPr algn="ctr" defTabSz="457200"/>
            <a:r>
              <a:rPr lang="en-US" sz="4800" b="1" dirty="0" smtClean="0">
                <a:solidFill>
                  <a:srgbClr val="FF0000"/>
                </a:solidFill>
                <a:latin typeface="Times New Roman" panose="02020603050405020304" pitchFamily="18" charset="0"/>
                <a:cs typeface="Times New Roman" panose="02020603050405020304" pitchFamily="18" charset="0"/>
              </a:rPr>
              <a:t>MỞ RỘNG</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89636" y="2180876"/>
            <a:ext cx="8174627" cy="4524315"/>
          </a:xfrm>
          <a:prstGeom prst="rect">
            <a:avLst/>
          </a:prstGeom>
          <a:noFill/>
        </p:spPr>
        <p:txBody>
          <a:bodyPr wrap="square" rtlCol="0">
            <a:spAutoFit/>
          </a:bodyPr>
          <a:lstStyle/>
          <a:p>
            <a:pPr marL="742950" indent="-742950" algn="just" defTabSz="457200">
              <a:buAutoNum type="arabicPeriod"/>
            </a:pPr>
            <a:r>
              <a:rPr lang="en-US" sz="3600" b="1" smtClean="0">
                <a:solidFill>
                  <a:prstClr val="black"/>
                </a:solidFill>
                <a:latin typeface="Times New Roman" panose="02020603050405020304" pitchFamily="18" charset="0"/>
                <a:cs typeface="Times New Roman" panose="02020603050405020304" pitchFamily="18" charset="0"/>
              </a:rPr>
              <a:t>Thuật lại đoạn trích “</a:t>
            </a:r>
            <a:r>
              <a:rPr lang="en-US" sz="3600" b="1" i="1" smtClean="0">
                <a:solidFill>
                  <a:prstClr val="black"/>
                </a:solidFill>
                <a:latin typeface="Times New Roman" panose="02020603050405020304" pitchFamily="18" charset="0"/>
                <a:cs typeface="Times New Roman" panose="02020603050405020304" pitchFamily="18" charset="0"/>
              </a:rPr>
              <a:t>Mã Giám Sinh mua Kiều</a:t>
            </a:r>
            <a:r>
              <a:rPr lang="en-US" sz="3600" b="1" smtClean="0">
                <a:solidFill>
                  <a:prstClr val="black"/>
                </a:solidFill>
                <a:latin typeface="Times New Roman" panose="02020603050405020304" pitchFamily="18" charset="0"/>
                <a:cs typeface="Times New Roman" panose="02020603050405020304" pitchFamily="18" charset="0"/>
              </a:rPr>
              <a:t>” (tr 97-98) bằng văn xuôi, chú ý miêu tả nội tâm của nàng Kiều.</a:t>
            </a:r>
            <a:endParaRPr lang="en-US" sz="3600" b="1" dirty="0">
              <a:solidFill>
                <a:prstClr val="black"/>
              </a:solidFill>
              <a:latin typeface="Times New Roman" panose="02020603050405020304" pitchFamily="18" charset="0"/>
              <a:cs typeface="Times New Roman" panose="02020603050405020304" pitchFamily="18" charset="0"/>
            </a:endParaRPr>
          </a:p>
          <a:p>
            <a:pPr marL="742950" indent="-742950" algn="just" defTabSz="457200">
              <a:buAutoNum type="arabicPeriod"/>
            </a:pPr>
            <a:r>
              <a:rPr lang="en-US" sz="3600" b="1" smtClean="0">
                <a:solidFill>
                  <a:prstClr val="black"/>
                </a:solidFill>
                <a:latin typeface="Times New Roman" panose="02020603050405020304" pitchFamily="18" charset="0"/>
                <a:cs typeface="Times New Roman" panose="02020603050405020304" pitchFamily="18" charset="0"/>
              </a:rPr>
              <a:t>Hãy đóng vai nàng Kiều viết một đoạn văn kể lại việc báo ân báo oán, trong đó bộc lộ trực tiếp tâm trạng của Kiều lúc gặp Hoạn Thư</a:t>
            </a:r>
          </a:p>
        </p:txBody>
      </p:sp>
    </p:spTree>
    <p:extLst>
      <p:ext uri="{BB962C8B-B14F-4D97-AF65-F5344CB8AC3E}">
        <p14:creationId xmlns:p14="http://schemas.microsoft.com/office/powerpoint/2010/main" val="170448648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436" y="469969"/>
            <a:ext cx="5146263" cy="615553"/>
          </a:xfrm>
          <a:prstGeom prst="rect">
            <a:avLst/>
          </a:prstGeom>
          <a:noFill/>
        </p:spPr>
        <p:txBody>
          <a:bodyPr wrap="square" rtlCol="0">
            <a:spAutoFit/>
          </a:bodyPr>
          <a:lstStyle/>
          <a:p>
            <a:pPr defTabSz="457200"/>
            <a:r>
              <a:rPr lang="en-US" sz="3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 DẪN TỰ HỌC</a:t>
            </a:r>
            <a:endParaRPr lang="en-US" sz="3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262063" y="1447800"/>
            <a:ext cx="9629774" cy="2862322"/>
          </a:xfrm>
          <a:prstGeom prst="rect">
            <a:avLst/>
          </a:prstGeom>
          <a:noFill/>
        </p:spPr>
        <p:txBody>
          <a:bodyPr wrap="square" rtlCol="0">
            <a:spAutoFit/>
          </a:bodyPr>
          <a:lstStyle/>
          <a:p>
            <a:pPr algn="just" defTabSz="457200"/>
            <a:r>
              <a:rPr lang="en-US" sz="3600" dirty="0" smtClean="0">
                <a:solidFill>
                  <a:prstClr val="black"/>
                </a:solidFill>
                <a:latin typeface="Times New Roman" panose="02020603050405020304" pitchFamily="18" charset="0"/>
                <a:cs typeface="Times New Roman" panose="02020603050405020304" pitchFamily="18" charset="0"/>
              </a:rPr>
              <a:t> - </a:t>
            </a:r>
            <a:r>
              <a:rPr lang="en-US" sz="3600" dirty="0" err="1" smtClean="0">
                <a:solidFill>
                  <a:prstClr val="black"/>
                </a:solidFill>
                <a:latin typeface="Times New Roman" panose="02020603050405020304" pitchFamily="18" charset="0"/>
                <a:cs typeface="Times New Roman" panose="02020603050405020304" pitchFamily="18" charset="0"/>
              </a:rPr>
              <a:t>Nắm</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vững</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nội</a:t>
            </a:r>
            <a:r>
              <a:rPr lang="en-US" sz="3600" dirty="0" smtClean="0">
                <a:solidFill>
                  <a:prstClr val="black"/>
                </a:solidFill>
                <a:latin typeface="Times New Roman" panose="02020603050405020304" pitchFamily="18" charset="0"/>
                <a:cs typeface="Times New Roman" panose="02020603050405020304" pitchFamily="18" charset="0"/>
              </a:rPr>
              <a:t> dung </a:t>
            </a:r>
            <a:r>
              <a:rPr lang="en-US" sz="3600" dirty="0" err="1" smtClean="0">
                <a:solidFill>
                  <a:prstClr val="black"/>
                </a:solidFill>
                <a:latin typeface="Times New Roman" panose="02020603050405020304" pitchFamily="18" charset="0"/>
                <a:cs typeface="Times New Roman" panose="02020603050405020304" pitchFamily="18" charset="0"/>
              </a:rPr>
              <a:t>kiến</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thức</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bài</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học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smtClean="0">
                <a:solidFill>
                  <a:prstClr val="black"/>
                </a:solidFill>
                <a:latin typeface="Times New Roman" panose="02020603050405020304" pitchFamily="18" charset="0"/>
                <a:cs typeface="Times New Roman" panose="02020603050405020304" pitchFamily="18" charset="0"/>
              </a:rPr>
              <a:t>“</a:t>
            </a:r>
            <a:r>
              <a:rPr lang="en-US" sz="3600" i="1" dirty="0" err="1" smtClean="0">
                <a:solidFill>
                  <a:prstClr val="black"/>
                </a:solidFill>
                <a:latin typeface="Times New Roman" panose="02020603050405020304" pitchFamily="18" charset="0"/>
                <a:cs typeface="Times New Roman" panose="02020603050405020304" pitchFamily="18" charset="0"/>
              </a:rPr>
              <a:t>Miêu</a:t>
            </a:r>
            <a:r>
              <a:rPr lang="en-US" sz="3600" i="1" dirty="0" smtClean="0">
                <a:solidFill>
                  <a:prstClr val="black"/>
                </a:solidFill>
                <a:latin typeface="Times New Roman" panose="02020603050405020304" pitchFamily="18" charset="0"/>
                <a:cs typeface="Times New Roman" panose="02020603050405020304" pitchFamily="18" charset="0"/>
              </a:rPr>
              <a:t> </a:t>
            </a:r>
            <a:r>
              <a:rPr lang="en-US" sz="3600" i="1" dirty="0" err="1" smtClean="0">
                <a:solidFill>
                  <a:prstClr val="black"/>
                </a:solidFill>
                <a:latin typeface="Times New Roman" panose="02020603050405020304" pitchFamily="18" charset="0"/>
                <a:cs typeface="Times New Roman" panose="02020603050405020304" pitchFamily="18" charset="0"/>
              </a:rPr>
              <a:t>tả</a:t>
            </a:r>
            <a:r>
              <a:rPr lang="en-US" sz="3600" i="1" dirty="0" smtClean="0">
                <a:solidFill>
                  <a:prstClr val="black"/>
                </a:solidFill>
                <a:latin typeface="Times New Roman" panose="02020603050405020304" pitchFamily="18" charset="0"/>
                <a:cs typeface="Times New Roman" panose="02020603050405020304" pitchFamily="18" charset="0"/>
              </a:rPr>
              <a:t> </a:t>
            </a:r>
            <a:r>
              <a:rPr lang="en-US" sz="3600" i="1" dirty="0" err="1" smtClean="0">
                <a:solidFill>
                  <a:prstClr val="black"/>
                </a:solidFill>
                <a:latin typeface="Times New Roman" panose="02020603050405020304" pitchFamily="18" charset="0"/>
                <a:cs typeface="Times New Roman" panose="02020603050405020304" pitchFamily="18" charset="0"/>
              </a:rPr>
              <a:t>nội</a:t>
            </a:r>
            <a:r>
              <a:rPr lang="en-US" sz="3600" i="1" dirty="0" smtClean="0">
                <a:solidFill>
                  <a:prstClr val="black"/>
                </a:solidFill>
                <a:latin typeface="Times New Roman" panose="02020603050405020304" pitchFamily="18" charset="0"/>
                <a:cs typeface="Times New Roman" panose="02020603050405020304" pitchFamily="18" charset="0"/>
              </a:rPr>
              <a:t> </a:t>
            </a:r>
            <a:r>
              <a:rPr lang="en-US" sz="3600" i="1" dirty="0" err="1" smtClean="0">
                <a:solidFill>
                  <a:prstClr val="black"/>
                </a:solidFill>
                <a:latin typeface="Times New Roman" panose="02020603050405020304" pitchFamily="18" charset="0"/>
                <a:cs typeface="Times New Roman" panose="02020603050405020304" pitchFamily="18" charset="0"/>
              </a:rPr>
              <a:t>tâm</a:t>
            </a:r>
            <a:r>
              <a:rPr lang="en-US" sz="3600" i="1" dirty="0" smtClean="0">
                <a:solidFill>
                  <a:prstClr val="black"/>
                </a:solidFill>
                <a:latin typeface="Times New Roman" panose="02020603050405020304" pitchFamily="18" charset="0"/>
                <a:cs typeface="Times New Roman" panose="02020603050405020304" pitchFamily="18" charset="0"/>
              </a:rPr>
              <a:t> </a:t>
            </a:r>
            <a:r>
              <a:rPr lang="en-US" sz="3600" i="1" dirty="0" err="1" smtClean="0">
                <a:solidFill>
                  <a:prstClr val="black"/>
                </a:solidFill>
                <a:latin typeface="Times New Roman" panose="02020603050405020304" pitchFamily="18" charset="0"/>
                <a:cs typeface="Times New Roman" panose="02020603050405020304" pitchFamily="18" charset="0"/>
              </a:rPr>
              <a:t>trong</a:t>
            </a:r>
            <a:r>
              <a:rPr lang="en-US" sz="3600" i="1" dirty="0" smtClean="0">
                <a:solidFill>
                  <a:prstClr val="black"/>
                </a:solidFill>
                <a:latin typeface="Times New Roman" panose="02020603050405020304" pitchFamily="18" charset="0"/>
                <a:cs typeface="Times New Roman" panose="02020603050405020304" pitchFamily="18" charset="0"/>
              </a:rPr>
              <a:t> </a:t>
            </a:r>
            <a:r>
              <a:rPr lang="en-US" sz="3600" i="1" err="1" smtClean="0">
                <a:solidFill>
                  <a:prstClr val="black"/>
                </a:solidFill>
                <a:latin typeface="Times New Roman" panose="02020603050405020304" pitchFamily="18" charset="0"/>
                <a:cs typeface="Times New Roman" panose="02020603050405020304" pitchFamily="18" charset="0"/>
              </a:rPr>
              <a:t>văn</a:t>
            </a:r>
            <a:r>
              <a:rPr lang="en-US" sz="3600" i="1" smtClean="0">
                <a:solidFill>
                  <a:prstClr val="black"/>
                </a:solidFill>
                <a:latin typeface="Times New Roman" panose="02020603050405020304" pitchFamily="18" charset="0"/>
                <a:cs typeface="Times New Roman" panose="02020603050405020304" pitchFamily="18" charset="0"/>
              </a:rPr>
              <a:t> </a:t>
            </a:r>
            <a:r>
              <a:rPr lang="en-US" sz="3600" i="1" smtClean="0">
                <a:solidFill>
                  <a:prstClr val="black"/>
                </a:solidFill>
                <a:latin typeface="Times New Roman" panose="02020603050405020304" pitchFamily="18" charset="0"/>
                <a:cs typeface="Times New Roman" panose="02020603050405020304" pitchFamily="18" charset="0"/>
              </a:rPr>
              <a:t>bản tự </a:t>
            </a:r>
            <a:r>
              <a:rPr lang="en-US" sz="3600" i="1" dirty="0" err="1" smtClean="0">
                <a:solidFill>
                  <a:prstClr val="black"/>
                </a:solidFill>
                <a:latin typeface="Times New Roman" panose="02020603050405020304" pitchFamily="18" charset="0"/>
                <a:cs typeface="Times New Roman" panose="02020603050405020304" pitchFamily="18" charset="0"/>
              </a:rPr>
              <a:t>tự</a:t>
            </a:r>
            <a:r>
              <a:rPr lang="en-US" sz="3600" dirty="0" smtClean="0">
                <a:solidFill>
                  <a:prstClr val="black"/>
                </a:solidFill>
                <a:latin typeface="Times New Roman" panose="02020603050405020304" pitchFamily="18" charset="0"/>
                <a:cs typeface="Times New Roman" panose="02020603050405020304" pitchFamily="18" charset="0"/>
              </a:rPr>
              <a:t>”</a:t>
            </a:r>
          </a:p>
          <a:p>
            <a:pPr algn="just" defTabSz="457200"/>
            <a:r>
              <a:rPr lang="en-US" sz="3600" smtClean="0">
                <a:solidFill>
                  <a:prstClr val="black"/>
                </a:solidFill>
                <a:latin typeface="Times New Roman" panose="02020603050405020304" pitchFamily="18" charset="0"/>
                <a:cs typeface="Times New Roman" panose="02020603050405020304" pitchFamily="18" charset="0"/>
              </a:rPr>
              <a:t>- Đọc, tìm hiểu ở nhà trước: </a:t>
            </a:r>
            <a:r>
              <a:rPr lang="da-DK" sz="3600" b="1" i="1" dirty="0">
                <a:latin typeface="Times New Roman" panose="02020603050405020304" pitchFamily="18" charset="0"/>
                <a:cs typeface="Times New Roman" panose="02020603050405020304" pitchFamily="18" charset="0"/>
              </a:rPr>
              <a:t>Lục Vân </a:t>
            </a:r>
            <a:r>
              <a:rPr lang="da-DK" sz="3600" b="1" i="1" dirty="0" smtClean="0">
                <a:latin typeface="Times New Roman" panose="02020603050405020304" pitchFamily="18" charset="0"/>
                <a:cs typeface="Times New Roman" panose="02020603050405020304" pitchFamily="18" charset="0"/>
              </a:rPr>
              <a:t>Tiên cứu Kiều </a:t>
            </a:r>
            <a:r>
              <a:rPr lang="da-DK" sz="3600" b="1" i="1" smtClean="0">
                <a:latin typeface="Times New Roman" panose="02020603050405020304" pitchFamily="18" charset="0"/>
                <a:cs typeface="Times New Roman" panose="02020603050405020304" pitchFamily="18" charset="0"/>
              </a:rPr>
              <a:t>Nguyệt </a:t>
            </a:r>
            <a:r>
              <a:rPr lang="da-DK" sz="3600" b="1" i="1" smtClean="0">
                <a:latin typeface="Times New Roman" panose="02020603050405020304" pitchFamily="18" charset="0"/>
                <a:cs typeface="Times New Roman" panose="02020603050405020304" pitchFamily="18" charset="0"/>
              </a:rPr>
              <a:t>Nga.</a:t>
            </a:r>
            <a:endParaRPr lang="en-US" sz="3600" b="1" i="1" dirty="0" smtClean="0">
              <a:solidFill>
                <a:prstClr val="black"/>
              </a:solidFill>
              <a:latin typeface="Times New Roman" panose="02020603050405020304" pitchFamily="18" charset="0"/>
              <a:cs typeface="Times New Roman" panose="02020603050405020304" pitchFamily="18" charset="0"/>
            </a:endParaRPr>
          </a:p>
          <a:p>
            <a:pPr algn="just" defTabSz="457200"/>
            <a:r>
              <a:rPr lang="en-US" sz="3600" dirty="0" smtClean="0">
                <a:solidFill>
                  <a:prstClr val="black"/>
                </a:solidFill>
                <a:latin typeface="Times New Roman" panose="02020603050405020304" pitchFamily="18" charset="0"/>
                <a:cs typeface="Times New Roman" panose="02020603050405020304" pitchFamily="18" charset="0"/>
              </a:rPr>
              <a:t>- </a:t>
            </a:r>
            <a:r>
              <a:rPr lang="en-US" sz="3600" smtClean="0">
                <a:solidFill>
                  <a:prstClr val="black"/>
                </a:solidFill>
                <a:latin typeface="Times New Roman" panose="02020603050405020304" pitchFamily="18" charset="0"/>
                <a:cs typeface="Times New Roman" panose="02020603050405020304" pitchFamily="18" charset="0"/>
              </a:rPr>
              <a:t>Xem file </a:t>
            </a:r>
            <a:r>
              <a:rPr lang="en-US" sz="3600" dirty="0" smtClean="0">
                <a:solidFill>
                  <a:prstClr val="black"/>
                </a:solidFill>
                <a:latin typeface="Times New Roman" panose="02020603050405020304" pitchFamily="18" charset="0"/>
                <a:cs typeface="Times New Roman" panose="02020603050405020304" pitchFamily="18" charset="0"/>
              </a:rPr>
              <a:t>hướng dẫn </a:t>
            </a:r>
            <a:r>
              <a:rPr lang="en-US" sz="3600" smtClean="0">
                <a:solidFill>
                  <a:prstClr val="black"/>
                </a:solidFill>
                <a:latin typeface="Times New Roman" panose="02020603050405020304" pitchFamily="18" charset="0"/>
                <a:cs typeface="Times New Roman" panose="02020603050405020304" pitchFamily="18" charset="0"/>
              </a:rPr>
              <a:t>trên trang web VNPT.</a:t>
            </a:r>
            <a:endParaRPr lang="en-US" sz="3600" dirty="0">
              <a:solidFill>
                <a:prstClr val="black"/>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233" y="1511450"/>
            <a:ext cx="1071563" cy="642938"/>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226" y="2656996"/>
            <a:ext cx="1071563" cy="64293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67" y="3760558"/>
            <a:ext cx="1071563" cy="642938"/>
          </a:xfrm>
          <a:prstGeom prst="rect">
            <a:avLst/>
          </a:prstGeom>
        </p:spPr>
      </p:pic>
    </p:spTree>
    <p:extLst>
      <p:ext uri="{BB962C8B-B14F-4D97-AF65-F5344CB8AC3E}">
        <p14:creationId xmlns:p14="http://schemas.microsoft.com/office/powerpoint/2010/main" val="3338578722"/>
      </p:ext>
    </p:extLst>
  </p:cSld>
  <p:clrMapOvr>
    <a:masterClrMapping/>
  </p:clrMapOvr>
  <p:transition spd="slow"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bg "/>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A_1"/>
          <p:cNvPicPr>
            <a:picLocks noChangeAspect="1"/>
          </p:cNvPicPr>
          <p:nvPr>
            <p:custDataLst>
              <p:tags r:id="rId2"/>
            </p:custDataLst>
          </p:nvPr>
        </p:nvPicPr>
        <p:blipFill rotWithShape="1">
          <a:blip r:embed="rId11">
            <a:extLst>
              <a:ext uri="{28A0092B-C50C-407E-A947-70E740481C1C}">
                <a14:useLocalDpi xmlns:a14="http://schemas.microsoft.com/office/drawing/2010/main" val="0"/>
              </a:ext>
            </a:extLst>
          </a:blip>
          <a:srcRect l="8541" t="35741" r="76042" b="33519"/>
          <a:stretch>
            <a:fillRect/>
          </a:stretch>
        </p:blipFill>
        <p:spPr>
          <a:xfrm>
            <a:off x="1041400" y="2451100"/>
            <a:ext cx="1879600" cy="2108200"/>
          </a:xfrm>
          <a:prstGeom prst="rect">
            <a:avLst/>
          </a:prstGeom>
        </p:spPr>
      </p:pic>
      <p:pic>
        <p:nvPicPr>
          <p:cNvPr id="4" name="PA_2"/>
          <p:cNvPicPr>
            <a:picLocks noChangeAspect="1"/>
          </p:cNvPicPr>
          <p:nvPr>
            <p:custDataLst>
              <p:tags r:id="rId3"/>
            </p:custDataLst>
          </p:nvPr>
        </p:nvPicPr>
        <p:blipFill rotWithShape="1">
          <a:blip r:embed="rId12">
            <a:extLst>
              <a:ext uri="{28A0092B-C50C-407E-A947-70E740481C1C}">
                <a14:useLocalDpi xmlns:a14="http://schemas.microsoft.com/office/drawing/2010/main" val="0"/>
              </a:ext>
            </a:extLst>
          </a:blip>
          <a:srcRect l="19479" t="9259" r="56875" b="50556"/>
          <a:stretch>
            <a:fillRect/>
          </a:stretch>
        </p:blipFill>
        <p:spPr>
          <a:xfrm>
            <a:off x="2374900" y="635000"/>
            <a:ext cx="2882900" cy="2755900"/>
          </a:xfrm>
          <a:prstGeom prst="rect">
            <a:avLst/>
          </a:prstGeom>
        </p:spPr>
      </p:pic>
      <p:pic>
        <p:nvPicPr>
          <p:cNvPr id="5" name="PA_3"/>
          <p:cNvPicPr>
            <a:picLocks noChangeAspect="1"/>
          </p:cNvPicPr>
          <p:nvPr>
            <p:custDataLst>
              <p:tags r:id="rId4"/>
            </p:custDataLst>
          </p:nvPr>
        </p:nvPicPr>
        <p:blipFill rotWithShape="1">
          <a:blip r:embed="rId13">
            <a:extLst>
              <a:ext uri="{28A0092B-C50C-407E-A947-70E740481C1C}">
                <a14:useLocalDpi xmlns:a14="http://schemas.microsoft.com/office/drawing/2010/main" val="0"/>
              </a:ext>
            </a:extLst>
          </a:blip>
          <a:srcRect l="37500" t="7407" r="44479" b="52037"/>
          <a:stretch>
            <a:fillRect/>
          </a:stretch>
        </p:blipFill>
        <p:spPr>
          <a:xfrm>
            <a:off x="4572000" y="508000"/>
            <a:ext cx="2197100" cy="2781300"/>
          </a:xfrm>
          <a:prstGeom prst="rect">
            <a:avLst/>
          </a:prstGeom>
        </p:spPr>
      </p:pic>
      <p:pic>
        <p:nvPicPr>
          <p:cNvPr id="6" name="PA_4"/>
          <p:cNvPicPr>
            <a:picLocks noChangeAspect="1"/>
          </p:cNvPicPr>
          <p:nvPr>
            <p:custDataLst>
              <p:tags r:id="rId5"/>
            </p:custDataLst>
          </p:nvPr>
        </p:nvPicPr>
        <p:blipFill rotWithShape="1">
          <a:blip r:embed="rId14">
            <a:extLst>
              <a:ext uri="{28A0092B-C50C-407E-A947-70E740481C1C}">
                <a14:useLocalDpi xmlns:a14="http://schemas.microsoft.com/office/drawing/2010/main" val="0"/>
              </a:ext>
            </a:extLst>
          </a:blip>
          <a:srcRect l="52396" t="15926" r="33646" b="54630"/>
          <a:stretch>
            <a:fillRect/>
          </a:stretch>
        </p:blipFill>
        <p:spPr>
          <a:xfrm>
            <a:off x="6388100" y="1092200"/>
            <a:ext cx="1701800" cy="2019300"/>
          </a:xfrm>
          <a:prstGeom prst="rect">
            <a:avLst/>
          </a:prstGeom>
        </p:spPr>
      </p:pic>
      <p:pic>
        <p:nvPicPr>
          <p:cNvPr id="7" name="PA_6"/>
          <p:cNvPicPr>
            <a:picLocks noChangeAspect="1"/>
          </p:cNvPicPr>
          <p:nvPr>
            <p:custDataLst>
              <p:tags r:id="rId6"/>
            </p:custDataLst>
          </p:nvPr>
        </p:nvPicPr>
        <p:blipFill rotWithShape="1">
          <a:blip r:embed="rId15">
            <a:extLst>
              <a:ext uri="{28A0092B-C50C-407E-A947-70E740481C1C}">
                <a14:useLocalDpi xmlns:a14="http://schemas.microsoft.com/office/drawing/2010/main" val="0"/>
              </a:ext>
            </a:extLst>
          </a:blip>
          <a:srcRect l="78333" t="27408" r="7708" b="42222"/>
          <a:stretch>
            <a:fillRect/>
          </a:stretch>
        </p:blipFill>
        <p:spPr>
          <a:xfrm>
            <a:off x="9550400" y="1879600"/>
            <a:ext cx="1701800" cy="2082800"/>
          </a:xfrm>
          <a:prstGeom prst="rect">
            <a:avLst/>
          </a:prstGeom>
        </p:spPr>
      </p:pic>
      <p:pic>
        <p:nvPicPr>
          <p:cNvPr id="8" name="PA_5"/>
          <p:cNvPicPr>
            <a:picLocks noChangeAspect="1"/>
          </p:cNvPicPr>
          <p:nvPr>
            <p:custDataLst>
              <p:tags r:id="rId7"/>
            </p:custDataLst>
          </p:nvPr>
        </p:nvPicPr>
        <p:blipFill rotWithShape="1">
          <a:blip r:embed="rId16">
            <a:extLst>
              <a:ext uri="{28A0092B-C50C-407E-A947-70E740481C1C}">
                <a14:useLocalDpi xmlns:a14="http://schemas.microsoft.com/office/drawing/2010/main" val="0"/>
              </a:ext>
            </a:extLst>
          </a:blip>
          <a:srcRect l="63750" t="14444" r="19688" b="50000"/>
          <a:stretch>
            <a:fillRect/>
          </a:stretch>
        </p:blipFill>
        <p:spPr>
          <a:xfrm>
            <a:off x="7772400" y="990600"/>
            <a:ext cx="2019300" cy="2438400"/>
          </a:xfrm>
          <a:prstGeom prst="rect">
            <a:avLst/>
          </a:prstGeom>
        </p:spPr>
      </p:pic>
      <p:pic>
        <p:nvPicPr>
          <p:cNvPr id="9" name="PA_mask "/>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a:off x="62866" y="0"/>
            <a:ext cx="12129135" cy="6858000"/>
          </a:xfrm>
          <a:prstGeom prst="rect">
            <a:avLst/>
          </a:prstGeom>
        </p:spPr>
      </p:pic>
      <p:sp>
        <p:nvSpPr>
          <p:cNvPr id="11" name="文本框 9"/>
          <p:cNvSpPr txBox="1"/>
          <p:nvPr/>
        </p:nvSpPr>
        <p:spPr>
          <a:xfrm>
            <a:off x="2266123" y="2950856"/>
            <a:ext cx="8189842" cy="2862322"/>
          </a:xfrm>
          <a:prstGeom prst="rect">
            <a:avLst/>
          </a:prstGeom>
          <a:noFill/>
        </p:spPr>
        <p:txBody>
          <a:bodyPr wrap="square" rtlCol="0">
            <a:spAutoFit/>
          </a:bodyPr>
          <a:lstStyle/>
          <a:p>
            <a:pPr marL="952462" indent="-952462" algn="ctr"/>
            <a:r>
              <a:rPr lang="en-US" altLang="zh-CN" sz="6000" b="1" smtClean="0">
                <a:ln w="9525">
                  <a:solidFill>
                    <a:prstClr val="white"/>
                  </a:solidFill>
                  <a:prstDash val="solid"/>
                </a:ln>
                <a:gradFill>
                  <a:gsLst>
                    <a:gs pos="33000">
                      <a:srgbClr val="00B0F0"/>
                    </a:gs>
                    <a:gs pos="83000">
                      <a:srgbClr val="00B050"/>
                    </a:gs>
                  </a:gsLst>
                  <a:lin ang="5400000" scaled="1"/>
                </a:gradFill>
                <a:effectLst>
                  <a:outerShdw blurRad="12700" dist="38100" dir="2700000" algn="tl" rotWithShape="0">
                    <a:prstClr val="white">
                      <a:lumMod val="50000"/>
                    </a:prstClr>
                  </a:outerShdw>
                </a:effectLst>
                <a:latin typeface="Times New Roman" panose="02020603050405020304" pitchFamily="18" charset="0"/>
                <a:ea typeface="华康海报体W12(P)" panose="040B0C00000000000000" pitchFamily="82" charset="-122"/>
                <a:cs typeface="Times New Roman" panose="02020603050405020304" pitchFamily="18" charset="0"/>
              </a:rPr>
              <a:t>Tuần 7: MIÊU </a:t>
            </a:r>
            <a:r>
              <a:rPr lang="en-US" altLang="zh-CN" sz="6000" b="1" dirty="0" smtClean="0">
                <a:ln w="9525">
                  <a:solidFill>
                    <a:prstClr val="white"/>
                  </a:solidFill>
                  <a:prstDash val="solid"/>
                </a:ln>
                <a:gradFill>
                  <a:gsLst>
                    <a:gs pos="33000">
                      <a:srgbClr val="00B0F0"/>
                    </a:gs>
                    <a:gs pos="83000">
                      <a:srgbClr val="00B050"/>
                    </a:gs>
                  </a:gsLst>
                  <a:lin ang="5400000" scaled="1"/>
                </a:gradFill>
                <a:effectLst>
                  <a:outerShdw blurRad="12700" dist="38100" dir="2700000" algn="tl" rotWithShape="0">
                    <a:prstClr val="white">
                      <a:lumMod val="50000"/>
                    </a:prstClr>
                  </a:outerShdw>
                </a:effectLst>
                <a:latin typeface="Times New Roman" panose="02020603050405020304" pitchFamily="18" charset="0"/>
                <a:ea typeface="华康海报体W12(P)" panose="040B0C00000000000000" pitchFamily="82" charset="-122"/>
                <a:cs typeface="Times New Roman" panose="02020603050405020304" pitchFamily="18" charset="0"/>
              </a:rPr>
              <a:t>TẢ NỘI TÂM TRONG VĂN BẢN TỰ SỰ</a:t>
            </a:r>
            <a:endParaRPr lang="zh-CN" altLang="en-US" sz="6000" b="1" dirty="0">
              <a:ln w="9525">
                <a:solidFill>
                  <a:prstClr val="white"/>
                </a:solidFill>
                <a:prstDash val="solid"/>
              </a:ln>
              <a:gradFill>
                <a:gsLst>
                  <a:gs pos="33000">
                    <a:srgbClr val="00B0F0"/>
                  </a:gs>
                  <a:gs pos="83000">
                    <a:srgbClr val="00B050"/>
                  </a:gs>
                </a:gsLst>
                <a:lin ang="5400000" scaled="1"/>
              </a:gradFill>
              <a:effectLst>
                <a:outerShdw blurRad="12700" dist="38100" dir="2700000" algn="tl" rotWithShape="0">
                  <a:prstClr val="white">
                    <a:lumMod val="50000"/>
                  </a:prstClr>
                </a:outerShdw>
              </a:effectLst>
              <a:latin typeface="Times New Roman" panose="02020603050405020304" pitchFamily="18" charset="0"/>
              <a:ea typeface="华康海报体W12(P)" panose="040B0C00000000000000" pitchFamily="82" charset="-122"/>
              <a:cs typeface="Times New Roman" panose="02020603050405020304" pitchFamily="18" charset="0"/>
            </a:endParaRPr>
          </a:p>
        </p:txBody>
      </p:sp>
    </p:spTree>
    <p:extLst>
      <p:ext uri="{BB962C8B-B14F-4D97-AF65-F5344CB8AC3E}">
        <p14:creationId xmlns:p14="http://schemas.microsoft.com/office/powerpoint/2010/main" val="70244593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313" y="-785621"/>
            <a:ext cx="5252279" cy="3606138"/>
          </a:xfrm>
          <a:prstGeom prst="rect">
            <a:avLst/>
          </a:prstGeom>
        </p:spPr>
      </p:pic>
      <p:sp>
        <p:nvSpPr>
          <p:cNvPr id="2" name="Rectangle 1"/>
          <p:cNvSpPr/>
          <p:nvPr/>
        </p:nvSpPr>
        <p:spPr>
          <a:xfrm>
            <a:off x="1184856" y="193183"/>
            <a:ext cx="9221274" cy="6771084"/>
          </a:xfrm>
          <a:prstGeom prst="rect">
            <a:avLst/>
          </a:prstGeom>
        </p:spPr>
        <p:txBody>
          <a:bodyPr wrap="square">
            <a:spAutoFit/>
          </a:bodyPr>
          <a:lstStyle/>
          <a:p>
            <a:pPr algn="just" defTabSz="457207">
              <a:buClr>
                <a:srgbClr val="E7E6E6">
                  <a:lumMod val="40000"/>
                  <a:lumOff val="60000"/>
                </a:srgbClr>
              </a:buClr>
              <a:defRPr/>
            </a:pPr>
            <a:r>
              <a:rPr lang="en-US" sz="3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YÊU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CẦU </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 </a:t>
            </a:r>
            <a:r>
              <a:rPr lang="en-US" sz="3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ĐẠT</a:t>
            </a:r>
            <a:endParaRPr kumimoji="0" lang="en-US" sz="3200" b="1" i="0" u="none" strike="noStrike" kern="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7" eaLnBrk="1" fontAlgn="auto" latinLnBrk="0" hangingPunct="1">
              <a:lnSpc>
                <a:spcPct val="100000"/>
              </a:lnSpc>
              <a:spcBef>
                <a:spcPts val="0"/>
              </a:spcBef>
              <a:spcAft>
                <a:spcPts val="0"/>
              </a:spcAft>
              <a:buClr>
                <a:srgbClr val="E7E6E6">
                  <a:lumMod val="40000"/>
                  <a:lumOff val="60000"/>
                </a:srgbClr>
              </a:buClr>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HS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nắm</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3200" b="0"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0" cap="none" spc="0" normalizeH="0" baseline="0" noProof="0" dirty="0">
              <a:ln>
                <a:noFill/>
              </a:ln>
              <a:solidFill>
                <a:srgbClr val="FF0000"/>
              </a:solidFill>
              <a:effectLst/>
              <a:uLnTx/>
              <a:uFillTx/>
              <a:latin typeface=".VnTime" panose="020B7200000000000000" pitchFamily="34" charset="0"/>
              <a:ea typeface="Calibri" panose="020F0502020204030204" pitchFamily="34" charset="0"/>
              <a:cs typeface="Times New Roman" panose="02020603050405020304" pitchFamily="18" charset="0"/>
            </a:endParaRPr>
          </a:p>
          <a:p>
            <a:pPr marL="0" marR="0" lvl="0" indent="0" algn="just" defTabSz="457207" eaLnBrk="1" fontAlgn="auto" latinLnBrk="0" hangingPunct="1">
              <a:lnSpc>
                <a:spcPct val="100000"/>
              </a:lnSpc>
              <a:spcBef>
                <a:spcPts val="0"/>
              </a:spcBef>
              <a:spcAft>
                <a:spcPts val="0"/>
              </a:spcAft>
              <a:buClr>
                <a:srgbClr val="E7E6E6">
                  <a:lumMod val="40000"/>
                  <a:lumOff val="60000"/>
                </a:srgbClr>
              </a:buClr>
              <a:buSzTx/>
              <a:buFontTx/>
              <a:buNone/>
              <a:tabLst/>
              <a:defRPr/>
            </a:pPr>
            <a:r>
              <a:rPr kumimoji="0" lang="en-US" sz="3200" b="0"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tâm</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miêu</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tả</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tâm</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phẩm</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3200" b="0"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0" cap="none" spc="0" normalizeH="0" baseline="0" noProof="0" dirty="0">
              <a:ln>
                <a:noFill/>
              </a:ln>
              <a:solidFill>
                <a:prstClr val="black"/>
              </a:solidFill>
              <a:effectLst/>
              <a:uLnTx/>
              <a:uFillTx/>
              <a:latin typeface=".VnTime" panose="020B7200000000000000" pitchFamily="34" charset="0"/>
              <a:ea typeface="Calibri" panose="020F0502020204030204" pitchFamily="34" charset="0"/>
              <a:cs typeface="Times New Roman" panose="02020603050405020304" pitchFamily="18" charset="0"/>
            </a:endParaRPr>
          </a:p>
          <a:p>
            <a:pPr marL="0" marR="0" lvl="0" indent="0" algn="just" defTabSz="457207" eaLnBrk="1" fontAlgn="auto" latinLnBrk="0" hangingPunct="1">
              <a:lnSpc>
                <a:spcPct val="100000"/>
              </a:lnSpc>
              <a:spcBef>
                <a:spcPts val="0"/>
              </a:spcBef>
              <a:spcAft>
                <a:spcPts val="0"/>
              </a:spcAft>
              <a:buClr>
                <a:srgbClr val="E7E6E6">
                  <a:lumMod val="40000"/>
                  <a:lumOff val="60000"/>
                </a:srgbClr>
              </a:buClr>
              <a:buSzTx/>
              <a:buFontTx/>
              <a:buNone/>
              <a:tabLst/>
              <a:defRPr/>
            </a:pPr>
            <a:r>
              <a:rPr kumimoji="0" lang="en-US" sz="3200" b="0"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miêu</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tả</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tâm</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mối</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hệ</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giữa</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tâm</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ngoại</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kể</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0" cap="none" spc="0" normalizeH="0" baseline="0" noProof="0" dirty="0">
              <a:ln>
                <a:noFill/>
              </a:ln>
              <a:solidFill>
                <a:prstClr val="black"/>
              </a:solidFill>
              <a:effectLst/>
              <a:uLnTx/>
              <a:uFillTx/>
              <a:latin typeface=".VnTime" panose="020B7200000000000000" pitchFamily="34" charset="0"/>
              <a:ea typeface="Calibri" panose="020F0502020204030204" pitchFamily="34" charset="0"/>
              <a:cs typeface="Times New Roman" panose="02020603050405020304" pitchFamily="18" charset="0"/>
            </a:endParaRPr>
          </a:p>
          <a:p>
            <a:pPr marL="0" marR="0" lvl="0" indent="0" algn="just" defTabSz="457207" eaLnBrk="1" fontAlgn="auto" latinLnBrk="0" hangingPunct="1">
              <a:lnSpc>
                <a:spcPct val="100000"/>
              </a:lnSpc>
              <a:spcBef>
                <a:spcPts val="0"/>
              </a:spcBef>
              <a:spcAft>
                <a:spcPts val="0"/>
              </a:spcAft>
              <a:buClr>
                <a:srgbClr val="E7E6E6">
                  <a:lumMod val="40000"/>
                  <a:lumOff val="60000"/>
                </a:srgbClr>
              </a:buClr>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sz="3200" b="1" i="0" u="none" strike="noStrike" kern="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3200" b="1" kern="0" noProof="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 lực</a:t>
            </a:r>
            <a:r>
              <a:rPr kumimoji="0" lang="en-US" sz="3200" b="1" i="0" u="none" strike="noStrike" kern="0" cap="none" spc="0" normalizeH="0" baseline="0" noProof="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0" cap="none" spc="0" normalizeH="0" baseline="0" noProof="0" dirty="0">
              <a:ln>
                <a:noFill/>
              </a:ln>
              <a:solidFill>
                <a:srgbClr val="FF0000"/>
              </a:solidFill>
              <a:effectLst/>
              <a:uLnTx/>
              <a:uFillTx/>
              <a:latin typeface=".VnTime" panose="020B7200000000000000" pitchFamily="34" charset="0"/>
              <a:ea typeface="Calibri" panose="020F0502020204030204" pitchFamily="34" charset="0"/>
              <a:cs typeface="Times New Roman" panose="02020603050405020304" pitchFamily="18" charset="0"/>
            </a:endParaRPr>
          </a:p>
          <a:p>
            <a:pPr marL="0" marR="0" lvl="0" indent="0" algn="just" defTabSz="457207" eaLnBrk="1" fontAlgn="auto" latinLnBrk="0" hangingPunct="1">
              <a:lnSpc>
                <a:spcPct val="100000"/>
              </a:lnSpc>
              <a:spcBef>
                <a:spcPts val="0"/>
              </a:spcBef>
              <a:spcAft>
                <a:spcPts val="0"/>
              </a:spcAft>
              <a:buClr>
                <a:srgbClr val="E7E6E6">
                  <a:lumMod val="40000"/>
                  <a:lumOff val="60000"/>
                </a:srgbClr>
              </a:buClr>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Phát</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phân</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miêu</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tả</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tâm</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3200" b="0"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0" cap="none" spc="0" normalizeH="0" baseline="0" noProof="0" dirty="0">
              <a:ln>
                <a:noFill/>
              </a:ln>
              <a:solidFill>
                <a:prstClr val="black"/>
              </a:solidFill>
              <a:effectLst/>
              <a:uLnTx/>
              <a:uFillTx/>
              <a:latin typeface=".VnTime" panose="020B7200000000000000" pitchFamily="34" charset="0"/>
              <a:ea typeface="Calibri" panose="020F0502020204030204" pitchFamily="34" charset="0"/>
              <a:cs typeface="Times New Roman" panose="02020603050405020304" pitchFamily="18" charset="0"/>
            </a:endParaRPr>
          </a:p>
          <a:p>
            <a:pPr marR="0" lvl="0" algn="just" defTabSz="457207" eaLnBrk="1" fontAlgn="auto" latinLnBrk="0" hangingPunct="1">
              <a:lnSpc>
                <a:spcPct val="100000"/>
              </a:lnSpc>
              <a:spcBef>
                <a:spcPts val="0"/>
              </a:spcBef>
              <a:spcAft>
                <a:spcPts val="0"/>
              </a:spcAft>
              <a:buClr>
                <a:srgbClr val="E7E6E6">
                  <a:lumMod val="40000"/>
                  <a:lumOff val="60000"/>
                </a:srgbClr>
              </a:buClr>
              <a:buSzTx/>
              <a:tabLst/>
              <a:defRPr/>
            </a:pPr>
            <a:r>
              <a:rPr kumimoji="0" lang="en-US" sz="3200" b="0" i="0" u="none" strike="noStrike" kern="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Kết</a:t>
            </a:r>
            <a:r>
              <a:rPr kumimoji="0" lang="en-US" sz="3200" b="0" i="0" u="none" strike="noStrike" kern="0" cap="none" spc="0" normalizeH="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3200" b="0" i="0" u="none" strike="noStrike" kern="0" cap="none" spc="0" normalizeH="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3200" kern="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 </a:t>
            </a:r>
            <a:r>
              <a:rPr kumimoji="0" lang="en-US" sz="3200" b="0" i="0" u="none" strike="noStrike" kern="0" cap="none" spc="0" normalizeH="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kể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miêu</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tả</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tâm</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3200" b="0" i="0" u="none" strike="noStrike" kern="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noProof="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3200" b="0" i="0" u="none" strike="noStrike" kern="0" cap="none" spc="0" normalizeH="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R="0" lvl="0" algn="just" defTabSz="457207" eaLnBrk="1" fontAlgn="auto" latinLnBrk="0" hangingPunct="1">
              <a:lnSpc>
                <a:spcPct val="100000"/>
              </a:lnSpc>
              <a:spcBef>
                <a:spcPts val="0"/>
              </a:spcBef>
              <a:spcAft>
                <a:spcPts val="0"/>
              </a:spcAft>
              <a:buClr>
                <a:srgbClr val="E7E6E6">
                  <a:lumMod val="40000"/>
                  <a:lumOff val="60000"/>
                </a:srgbClr>
              </a:buClr>
              <a:buSzTx/>
              <a:tabLst/>
              <a:defRPr/>
            </a:pPr>
            <a:r>
              <a:rPr lang="en-US" sz="3200" b="1" kern="0" baseline="0" smtClean="0">
                <a:solidFill>
                  <a:srgbClr val="FF0000"/>
                </a:solidFill>
                <a:latin typeface="Times New Roman" panose="02020603050405020304" pitchFamily="18" charset="0"/>
                <a:cs typeface="Times New Roman" panose="02020603050405020304" pitchFamily="18" charset="0"/>
              </a:rPr>
              <a:t>3. Phẩm</a:t>
            </a:r>
            <a:r>
              <a:rPr lang="en-US" sz="3200" b="1" kern="0" smtClean="0">
                <a:solidFill>
                  <a:srgbClr val="FF0000"/>
                </a:solidFill>
                <a:latin typeface="Times New Roman" panose="02020603050405020304" pitchFamily="18" charset="0"/>
                <a:cs typeface="Times New Roman" panose="02020603050405020304" pitchFamily="18" charset="0"/>
              </a:rPr>
              <a:t> chất: </a:t>
            </a:r>
          </a:p>
          <a:p>
            <a:pPr marR="0" lvl="0" algn="just" defTabSz="457207" eaLnBrk="1" fontAlgn="auto" latinLnBrk="0" hangingPunct="1">
              <a:lnSpc>
                <a:spcPct val="100000"/>
              </a:lnSpc>
              <a:spcBef>
                <a:spcPts val="0"/>
              </a:spcBef>
              <a:spcAft>
                <a:spcPts val="0"/>
              </a:spcAft>
              <a:buClr>
                <a:srgbClr val="E7E6E6">
                  <a:lumMod val="40000"/>
                  <a:lumOff val="60000"/>
                </a:srgbClr>
              </a:buClr>
              <a:buSzTx/>
              <a:tabLst/>
              <a:defRPr/>
            </a:pPr>
            <a:r>
              <a:rPr lang="en-US" sz="3200" kern="0" smtClean="0">
                <a:solidFill>
                  <a:schemeClr val="tx1">
                    <a:lumMod val="95000"/>
                    <a:lumOff val="5000"/>
                  </a:schemeClr>
                </a:solidFill>
                <a:latin typeface="Times New Roman" panose="02020603050405020304" pitchFamily="18" charset="0"/>
                <a:cs typeface="Times New Roman" panose="02020603050405020304" pitchFamily="18" charset="0"/>
              </a:rPr>
              <a:t>- Cẩn thận, kĩ lưỡng khi thực hiện quy trình viết</a:t>
            </a:r>
          </a:p>
          <a:p>
            <a:pPr marR="0" lvl="0" algn="just" defTabSz="457207" eaLnBrk="1" fontAlgn="auto" latinLnBrk="0" hangingPunct="1">
              <a:lnSpc>
                <a:spcPct val="100000"/>
              </a:lnSpc>
              <a:spcBef>
                <a:spcPts val="0"/>
              </a:spcBef>
              <a:spcAft>
                <a:spcPts val="0"/>
              </a:spcAft>
              <a:buClr>
                <a:srgbClr val="E7E6E6">
                  <a:lumMod val="40000"/>
                  <a:lumOff val="60000"/>
                </a:srgbClr>
              </a:buClr>
              <a:buSzTx/>
              <a:tabLst/>
              <a:defRPr/>
            </a:pPr>
            <a:endParaRPr kumimoji="0" lang="en-US" sz="1800" b="0" i="0" u="none" strike="noStrike" kern="0" cap="none" spc="0" normalizeH="0" baseline="0" noProof="0" dirty="0">
              <a:ln>
                <a:noFill/>
              </a:ln>
              <a:solidFill>
                <a:prstClr val="black"/>
              </a:solidFill>
              <a:effectLst/>
              <a:uLnTx/>
              <a:uFillTx/>
            </a:endParaRPr>
          </a:p>
        </p:txBody>
      </p:sp>
      <p:pic>
        <p:nvPicPr>
          <p:cNvPr id="5" name="图片 12" descr="图片1">
            <a:extLst>
              <a:ext uri="{FF2B5EF4-FFF2-40B4-BE49-F238E27FC236}">
                <a16:creationId xmlns="" xmlns:a16="http://schemas.microsoft.com/office/drawing/2014/main" id="{8A402FE6-6D4B-4494-8F95-042CAE16C20C}"/>
              </a:ext>
            </a:extLst>
          </p:cNvPr>
          <p:cNvPicPr>
            <a:picLocks noChangeAspect="1"/>
          </p:cNvPicPr>
          <p:nvPr/>
        </p:nvPicPr>
        <p:blipFill>
          <a:blip r:embed="rId4"/>
          <a:stretch>
            <a:fillRect/>
          </a:stretch>
        </p:blipFill>
        <p:spPr>
          <a:xfrm>
            <a:off x="-172277" y="4825688"/>
            <a:ext cx="1260318" cy="1518173"/>
          </a:xfrm>
          <a:prstGeom prst="rect">
            <a:avLst/>
          </a:prstGeom>
        </p:spPr>
      </p:pic>
    </p:spTree>
    <p:extLst>
      <p:ext uri="{BB962C8B-B14F-4D97-AF65-F5344CB8AC3E}">
        <p14:creationId xmlns:p14="http://schemas.microsoft.com/office/powerpoint/2010/main" val="9603612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643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endParaRPr>
          </a:p>
        </p:txBody>
      </p:sp>
      <p:sp>
        <p:nvSpPr>
          <p:cNvPr id="10" name="Rectangle 9">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3"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endParaRPr>
          </a:p>
        </p:txBody>
      </p:sp>
      <p:pic>
        <p:nvPicPr>
          <p:cNvPr id="7"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13" y="776667"/>
            <a:ext cx="10641511" cy="4987777"/>
          </a:xfrm>
          <a:prstGeom prst="rect">
            <a:avLst/>
          </a:prstGeom>
        </p:spPr>
      </p:pic>
      <p:sp>
        <p:nvSpPr>
          <p:cNvPr id="6" name="TextBox 5"/>
          <p:cNvSpPr txBox="1"/>
          <p:nvPr/>
        </p:nvSpPr>
        <p:spPr>
          <a:xfrm>
            <a:off x="2431724" y="3555274"/>
            <a:ext cx="8686800" cy="1446550"/>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a:t>
            </a:r>
          </a:p>
          <a:p>
            <a:pPr algn="ctr"/>
            <a:r>
              <a:rPr lang="en-US"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 THÀNH KIẾN THỨC MỚI</a:t>
            </a:r>
            <a:endPar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2905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424070" y="190478"/>
            <a:ext cx="106118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defTabSz="457200">
              <a:spcBef>
                <a:spcPct val="0"/>
              </a:spcBef>
              <a:buFontTx/>
              <a:buNone/>
            </a:pPr>
            <a:r>
              <a:rPr lang="en-US" altLang="en-US" sz="3600" b="1" dirty="0" smtClean="0">
                <a:solidFill>
                  <a:srgbClr val="FF0000"/>
                </a:solidFill>
                <a:latin typeface="Times New Roman" panose="02020603050405020304" pitchFamily="18" charset="0"/>
                <a:cs typeface="Times New Roman" panose="02020603050405020304" pitchFamily="18" charset="0"/>
              </a:rPr>
              <a:t>I. </a:t>
            </a:r>
            <a:r>
              <a:rPr lang="en-US" altLang="en-US" sz="3600" b="1" dirty="0" err="1" smtClean="0">
                <a:solidFill>
                  <a:srgbClr val="FF0000"/>
                </a:solidFill>
                <a:latin typeface="Times New Roman" panose="02020603050405020304" pitchFamily="18" charset="0"/>
                <a:cs typeface="Times New Roman" panose="02020603050405020304" pitchFamily="18" charset="0"/>
              </a:rPr>
              <a:t>Tìm</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hiểu</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yếu</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tố</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miêu</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tả</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nội</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tâm</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trong</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văn</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tự</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sự</a:t>
            </a:r>
            <a:r>
              <a:rPr lang="en-US" altLang="en-US" sz="3600" b="1" dirty="0" smtClean="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1717" y="836809"/>
            <a:ext cx="11698736" cy="6151941"/>
          </a:xfrm>
          <a:prstGeom prst="rect">
            <a:avLst/>
          </a:prstGeom>
          <a:noFill/>
        </p:spPr>
        <p:txBody>
          <a:bodyPr wrap="square" rtlCol="0">
            <a:spAutoFit/>
          </a:bodyPr>
          <a:lstStyle/>
          <a:p>
            <a:pPr algn="ctr" defTabSz="457200">
              <a:lnSpc>
                <a:spcPct val="114000"/>
              </a:lnSpc>
            </a:pPr>
            <a:r>
              <a:rPr lang="en-US" sz="2800" b="1" dirty="0" err="1" smtClean="0">
                <a:solidFill>
                  <a:prstClr val="black"/>
                </a:solidFill>
                <a:latin typeface="Times New Roman" pitchFamily="18" charset="0"/>
                <a:cs typeface="Times New Roman" pitchFamily="18" charset="0"/>
              </a:rPr>
              <a:t>Hoạt</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động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nhóm</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Thực</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hiện</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các</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nhiệm</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vụ</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sau</a:t>
            </a:r>
            <a:endParaRPr lang="en-US" sz="2800" b="1" dirty="0" smtClean="0">
              <a:solidFill>
                <a:prstClr val="black"/>
              </a:solidFill>
              <a:latin typeface="Times New Roman" pitchFamily="18" charset="0"/>
              <a:cs typeface="Times New Roman" pitchFamily="18" charset="0"/>
            </a:endParaRPr>
          </a:p>
          <a:p>
            <a:pPr algn="just" defTabSz="457200">
              <a:lnSpc>
                <a:spcPct val="114000"/>
              </a:lnSpc>
            </a:pPr>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1</a:t>
            </a:r>
            <a:r>
              <a:rPr lang="en-US" sz="2800" b="1" smtClean="0">
                <a:solidFill>
                  <a:srgbClr val="FF0000"/>
                </a:solidFill>
                <a:latin typeface="Times New Roman" pitchFamily="18" charset="0"/>
                <a:cs typeface="Times New Roman" pitchFamily="18" charset="0"/>
              </a:rPr>
              <a:t>:</a:t>
            </a:r>
            <a:r>
              <a:rPr lang="en-US" sz="2800" b="1">
                <a:latin typeface="Times New Roman" panose="02020603050405020304" pitchFamily="18" charset="0"/>
              </a:rPr>
              <a:t> </a:t>
            </a:r>
            <a:r>
              <a:rPr lang="en-US" sz="2800" b="1" smtClean="0">
                <a:latin typeface="Times New Roman" panose="02020603050405020304" pitchFamily="18" charset="0"/>
              </a:rPr>
              <a:t>Đ</a:t>
            </a:r>
            <a:r>
              <a:rPr lang="en-US" altLang="en-US" sz="2800" b="1" smtClean="0">
                <a:latin typeface="Times New Roman" panose="02020603050405020304" pitchFamily="18" charset="0"/>
              </a:rPr>
              <a:t>ọc</a:t>
            </a:r>
            <a:r>
              <a:rPr lang="vi-VN" altLang="en-US" sz="2800" b="1" smtClean="0">
                <a:latin typeface="Times New Roman" panose="02020603050405020304" pitchFamily="18" charset="0"/>
              </a:rPr>
              <a:t> </a:t>
            </a:r>
            <a:r>
              <a:rPr lang="vi-VN" altLang="en-US" sz="2800" b="1" dirty="0">
                <a:latin typeface="Times New Roman" panose="02020603050405020304" pitchFamily="18" charset="0"/>
              </a:rPr>
              <a:t>lại đoạn trích </a:t>
            </a:r>
            <a:r>
              <a:rPr lang="vi-VN" altLang="en-US" sz="2800" b="1" i="1" dirty="0">
                <a:latin typeface="Times New Roman" panose="02020603050405020304" pitchFamily="18" charset="0"/>
              </a:rPr>
              <a:t>“Kiều ở lầu Ngưng Bích”</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sgk</a:t>
            </a:r>
            <a:r>
              <a:rPr lang="vi-VN" altLang="en-US" sz="2800" b="1" i="1" dirty="0">
                <a:latin typeface="Times New Roman" panose="02020603050405020304" pitchFamily="18" charset="0"/>
              </a:rPr>
              <a:t>/ </a:t>
            </a:r>
            <a:r>
              <a:rPr lang="vi-VN" altLang="en-US" sz="2800" b="1" dirty="0">
                <a:latin typeface="Times New Roman" panose="02020603050405020304" pitchFamily="18" charset="0"/>
              </a:rPr>
              <a:t>93 -94 và thực hiện các yêu cầu sau:</a:t>
            </a:r>
            <a:endParaRPr lang="en-US" altLang="en-US" sz="2800" b="1" dirty="0">
              <a:latin typeface="Times New Roman" panose="02020603050405020304" pitchFamily="18" charset="0"/>
            </a:endParaRPr>
          </a:p>
          <a:p>
            <a:pPr algn="just" defTabSz="457200">
              <a:lnSpc>
                <a:spcPct val="114000"/>
              </a:lnSpc>
            </a:pPr>
            <a:r>
              <a:rPr lang="vi-VN" altLang="en-US" sz="2800" b="1" dirty="0">
                <a:solidFill>
                  <a:schemeClr val="accent1">
                    <a:lumMod val="50000"/>
                  </a:schemeClr>
                </a:solidFill>
                <a:latin typeface="Times New Roman" panose="02020603050405020304" pitchFamily="18" charset="0"/>
              </a:rPr>
              <a:t>a. Tìm những câu thơ miêu tả cảnh trong đoạn trích </a:t>
            </a:r>
            <a:r>
              <a:rPr lang="vi-VN" altLang="en-US" sz="2800" b="1" i="1" dirty="0">
                <a:solidFill>
                  <a:schemeClr val="accent1">
                    <a:lumMod val="50000"/>
                  </a:schemeClr>
                </a:solidFill>
                <a:latin typeface="Times New Roman" panose="02020603050405020304" pitchFamily="18" charset="0"/>
              </a:rPr>
              <a:t>“Kiều ở lầu Ngưng Bích”. </a:t>
            </a:r>
            <a:r>
              <a:rPr lang="en-US" sz="2800" b="1" dirty="0" smtClean="0">
                <a:solidFill>
                  <a:srgbClr val="FF0000"/>
                </a:solidFill>
                <a:latin typeface="Times New Roman" pitchFamily="18" charset="0"/>
                <a:cs typeface="Times New Roman" pitchFamily="18" charset="0"/>
              </a:rPr>
              <a:t>-&gt;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1</a:t>
            </a:r>
            <a:endParaRPr lang="en-US" sz="2800" b="1" dirty="0" smtClean="0">
              <a:solidFill>
                <a:prstClr val="black"/>
              </a:solidFill>
              <a:latin typeface="Times New Roman" pitchFamily="18" charset="0"/>
              <a:cs typeface="Times New Roman" pitchFamily="18" charset="0"/>
            </a:endParaRPr>
          </a:p>
          <a:p>
            <a:pPr lvl="0">
              <a:spcBef>
                <a:spcPct val="50000"/>
              </a:spcBef>
            </a:pPr>
            <a:r>
              <a:rPr lang="vi-VN" altLang="en-US" sz="2800" b="1" dirty="0">
                <a:solidFill>
                  <a:schemeClr val="accent1">
                    <a:lumMod val="50000"/>
                  </a:schemeClr>
                </a:solidFill>
                <a:latin typeface="Times New Roman" panose="02020603050405020304" pitchFamily="18" charset="0"/>
              </a:rPr>
              <a:t>b.</a:t>
            </a:r>
            <a:r>
              <a:rPr lang="vi-VN" altLang="en-US" sz="2800" b="1" i="1" dirty="0">
                <a:solidFill>
                  <a:schemeClr val="accent1">
                    <a:lumMod val="50000"/>
                  </a:schemeClr>
                </a:solidFill>
                <a:latin typeface="Times New Roman" panose="02020603050405020304" pitchFamily="18" charset="0"/>
              </a:rPr>
              <a:t> </a:t>
            </a:r>
            <a:r>
              <a:rPr lang="vi-VN" altLang="en-US" sz="2800" b="1" dirty="0">
                <a:solidFill>
                  <a:schemeClr val="accent1">
                    <a:lumMod val="50000"/>
                  </a:schemeClr>
                </a:solidFill>
                <a:latin typeface="Times New Roman" panose="02020603050405020304" pitchFamily="18" charset="0"/>
              </a:rPr>
              <a:t>Những câu thơ tả cảnh có mối quan hệ như thế nào với việc thể hiện nội tâm nhân vật</a:t>
            </a:r>
            <a:r>
              <a:rPr lang="vi-VN" altLang="en-US" sz="2800" b="1" dirty="0" smtClean="0">
                <a:solidFill>
                  <a:schemeClr val="accent1">
                    <a:lumMod val="50000"/>
                  </a:schemeClr>
                </a:solidFill>
                <a:latin typeface="Times New Roman" panose="02020603050405020304" pitchFamily="18" charset="0"/>
              </a:rPr>
              <a:t>?</a:t>
            </a:r>
            <a:r>
              <a:rPr lang="en-US" altLang="en-US" sz="2800" b="1" dirty="0" smtClean="0">
                <a:solidFill>
                  <a:schemeClr val="accent1">
                    <a:lumMod val="50000"/>
                  </a:schemeClr>
                </a:solidFill>
                <a:latin typeface="Times New Roman" panose="02020603050405020304" pitchFamily="18" charset="0"/>
              </a:rPr>
              <a:t> </a:t>
            </a:r>
            <a:r>
              <a:rPr lang="en-US" altLang="en-US" sz="2800" b="1" dirty="0" smtClean="0">
                <a:solidFill>
                  <a:srgbClr val="FF0000"/>
                </a:solidFill>
                <a:latin typeface="Times New Roman" panose="02020603050405020304" pitchFamily="18" charset="0"/>
              </a:rPr>
              <a:t>-&gt; </a:t>
            </a:r>
            <a:r>
              <a:rPr lang="en-US" altLang="en-US" sz="2800" b="1" dirty="0" err="1" smtClean="0">
                <a:solidFill>
                  <a:srgbClr val="FF0000"/>
                </a:solidFill>
                <a:latin typeface="Times New Roman" panose="02020603050405020304" pitchFamily="18" charset="0"/>
              </a:rPr>
              <a:t>Nhóm</a:t>
            </a:r>
            <a:r>
              <a:rPr lang="en-US" altLang="en-US" sz="2800" b="1" dirty="0" smtClean="0">
                <a:solidFill>
                  <a:srgbClr val="FF0000"/>
                </a:solidFill>
                <a:latin typeface="Times New Roman" panose="02020603050405020304" pitchFamily="18" charset="0"/>
              </a:rPr>
              <a:t> 2</a:t>
            </a:r>
            <a:endParaRPr lang="en-US" altLang="en-US" sz="3200" b="1" dirty="0">
              <a:solidFill>
                <a:srgbClr val="FF0000"/>
              </a:solidFill>
              <a:latin typeface="Times New Roman" panose="02020603050405020304" pitchFamily="18" charset="0"/>
              <a:sym typeface="Wingdings" panose="05000000000000000000" pitchFamily="2" charset="2"/>
            </a:endParaRPr>
          </a:p>
          <a:p>
            <a:pPr lvl="0" algn="just" defTabSz="457200">
              <a:lnSpc>
                <a:spcPct val="114000"/>
              </a:lnSpc>
            </a:pPr>
            <a:r>
              <a:rPr lang="vi-VN" altLang="en-US" sz="3200" b="1" dirty="0">
                <a:solidFill>
                  <a:schemeClr val="accent1">
                    <a:lumMod val="50000"/>
                  </a:schemeClr>
                </a:solidFill>
                <a:latin typeface="Times New Roman" panose="02020603050405020304" pitchFamily="18" charset="0"/>
              </a:rPr>
              <a:t>c. </a:t>
            </a:r>
            <a:r>
              <a:rPr lang="vi-VN" altLang="en-US" sz="2800" b="1" dirty="0">
                <a:solidFill>
                  <a:schemeClr val="accent1">
                    <a:lumMod val="50000"/>
                  </a:schemeClr>
                </a:solidFill>
                <a:latin typeface="Times New Roman" panose="02020603050405020304" pitchFamily="18" charset="0"/>
              </a:rPr>
              <a:t>Tìm những câu thơ miêu tả tâm trạng trong đoạn trích </a:t>
            </a:r>
            <a:r>
              <a:rPr lang="vi-VN" altLang="en-US" sz="2800" b="1" i="1" dirty="0">
                <a:solidFill>
                  <a:schemeClr val="accent1">
                    <a:lumMod val="50000"/>
                  </a:schemeClr>
                </a:solidFill>
                <a:latin typeface="Times New Roman" panose="02020603050405020304" pitchFamily="18" charset="0"/>
              </a:rPr>
              <a:t>“Kiều ở lầu Ngưng Bích</a:t>
            </a:r>
            <a:r>
              <a:rPr lang="vi-VN" altLang="en-US" sz="2800" b="1" i="1">
                <a:solidFill>
                  <a:schemeClr val="accent1">
                    <a:lumMod val="50000"/>
                  </a:schemeClr>
                </a:solidFill>
                <a:latin typeface="Times New Roman" panose="02020603050405020304" pitchFamily="18" charset="0"/>
              </a:rPr>
              <a:t>”. </a:t>
            </a:r>
            <a:r>
              <a:rPr lang="en-US" altLang="en-US" sz="2800" b="1">
                <a:solidFill>
                  <a:srgbClr val="FF0000"/>
                </a:solidFill>
                <a:latin typeface="Times New Roman" panose="02020603050405020304" pitchFamily="18" charset="0"/>
              </a:rPr>
              <a:t>-&gt; </a:t>
            </a:r>
            <a:r>
              <a:rPr lang="en-US" altLang="en-US" sz="2800" b="1">
                <a:solidFill>
                  <a:srgbClr val="FF0000"/>
                </a:solidFill>
                <a:latin typeface="Times New Roman" panose="02020603050405020304" pitchFamily="18" charset="0"/>
              </a:rPr>
              <a:t>Nhóm </a:t>
            </a:r>
            <a:r>
              <a:rPr lang="en-US" altLang="en-US" sz="2800" b="1" smtClean="0">
                <a:solidFill>
                  <a:srgbClr val="FF0000"/>
                </a:solidFill>
                <a:latin typeface="Times New Roman" panose="02020603050405020304" pitchFamily="18" charset="0"/>
              </a:rPr>
              <a:t>3</a:t>
            </a:r>
            <a:endParaRPr lang="en-US" altLang="en-US" sz="2800" b="1" i="1" smtClean="0">
              <a:solidFill>
                <a:schemeClr val="accent1">
                  <a:lumMod val="50000"/>
                </a:schemeClr>
              </a:solidFill>
              <a:latin typeface="Times New Roman" panose="02020603050405020304" pitchFamily="18" charset="0"/>
            </a:endParaRPr>
          </a:p>
          <a:p>
            <a:pPr algn="just" defTabSz="457200">
              <a:lnSpc>
                <a:spcPct val="114000"/>
              </a:lnSpc>
            </a:pPr>
            <a:r>
              <a:rPr lang="en-US" altLang="en-US" sz="2800" b="1" smtClean="0">
                <a:solidFill>
                  <a:schemeClr val="accent1">
                    <a:lumMod val="50000"/>
                  </a:schemeClr>
                </a:solidFill>
                <a:latin typeface="Times New Roman" panose="02020603050405020304" pitchFamily="18" charset="0"/>
              </a:rPr>
              <a:t>d. </a:t>
            </a:r>
            <a:r>
              <a:rPr lang="vi-VN" altLang="en-US" sz="2800" b="1" smtClean="0">
                <a:solidFill>
                  <a:schemeClr val="accent1">
                    <a:lumMod val="50000"/>
                  </a:schemeClr>
                </a:solidFill>
                <a:latin typeface="Times New Roman" panose="02020603050405020304" pitchFamily="18" charset="0"/>
              </a:rPr>
              <a:t>Miêu </a:t>
            </a:r>
            <a:r>
              <a:rPr lang="vi-VN" altLang="en-US" sz="2800" b="1" dirty="0">
                <a:solidFill>
                  <a:schemeClr val="accent1">
                    <a:lumMod val="50000"/>
                  </a:schemeClr>
                </a:solidFill>
                <a:latin typeface="Times New Roman" panose="02020603050405020304" pitchFamily="18" charset="0"/>
              </a:rPr>
              <a:t>tả nội tâm có tác dụng thế nào đối với </a:t>
            </a:r>
            <a:r>
              <a:rPr lang="en-US" altLang="en-US" sz="2800" b="1" dirty="0">
                <a:solidFill>
                  <a:schemeClr val="accent1">
                    <a:lumMod val="50000"/>
                  </a:schemeClr>
                </a:solidFill>
                <a:latin typeface="Times New Roman" panose="02020603050405020304" pitchFamily="18" charset="0"/>
              </a:rPr>
              <a:t>v</a:t>
            </a:r>
            <a:r>
              <a:rPr lang="vi-VN" altLang="en-US" sz="2800" b="1" dirty="0">
                <a:solidFill>
                  <a:schemeClr val="accent1">
                    <a:lumMod val="50000"/>
                  </a:schemeClr>
                </a:solidFill>
                <a:latin typeface="Times New Roman" panose="02020603050405020304" pitchFamily="18" charset="0"/>
              </a:rPr>
              <a:t>iệc khắc họa nhân vật trong văn bản tự </a:t>
            </a:r>
            <a:r>
              <a:rPr lang="vi-VN" altLang="en-US" sz="2800" b="1" dirty="0" smtClean="0">
                <a:solidFill>
                  <a:schemeClr val="accent1">
                    <a:lumMod val="50000"/>
                  </a:schemeClr>
                </a:solidFill>
                <a:latin typeface="Times New Roman" panose="02020603050405020304" pitchFamily="18" charset="0"/>
              </a:rPr>
              <a:t>sự?</a:t>
            </a:r>
            <a:r>
              <a:rPr lang="en-US" altLang="en-US" sz="2800" dirty="0">
                <a:solidFill>
                  <a:schemeClr val="accent1">
                    <a:lumMod val="50000"/>
                  </a:schemeClr>
                </a:solidFill>
              </a:rPr>
              <a:t> </a:t>
            </a:r>
            <a:r>
              <a:rPr lang="en-US" alt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-&gt; </a:t>
            </a:r>
            <a:r>
              <a:rPr lang="en-US" altLang="en-US" sz="28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alt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en-US" alt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457200">
              <a:lnSpc>
                <a:spcPct val="114000"/>
              </a:lnSpc>
            </a:pPr>
            <a:endParaRPr lang="en-US" sz="2800" b="1"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2426" y="21804"/>
            <a:ext cx="1208133" cy="998613"/>
          </a:xfrm>
          <a:prstGeom prst="rect">
            <a:avLst/>
          </a:prstGeom>
          <a:noFill/>
        </p:spPr>
      </p:pic>
    </p:spTree>
    <p:extLst>
      <p:ext uri="{BB962C8B-B14F-4D97-AF65-F5344CB8AC3E}">
        <p14:creationId xmlns:p14="http://schemas.microsoft.com/office/powerpoint/2010/main" val="315132020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2042160" y="1325880"/>
            <a:ext cx="9814560" cy="2800767"/>
          </a:xfrm>
          <a:prstGeom prst="rect">
            <a:avLst/>
          </a:prstGeom>
          <a:noFill/>
        </p:spPr>
        <p:txBody>
          <a:bodyPr wrap="square" rtlCol="0">
            <a:spAutoFit/>
          </a:bodyPr>
          <a:lstStyle/>
          <a:p>
            <a:pPr defTabSz="457200"/>
            <a:r>
              <a:rPr lang="en-US" sz="4400" b="1" dirty="0" err="1" smtClean="0">
                <a:solidFill>
                  <a:prstClr val="white"/>
                </a:solidFill>
                <a:latin typeface="Times New Roman" panose="02020603050405020304" pitchFamily="18" charset="0"/>
                <a:cs typeface="Times New Roman" panose="02020603050405020304" pitchFamily="18" charset="0"/>
              </a:rPr>
              <a:t>Học</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sinh</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thực</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hiện</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nhiệm</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vụ</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được</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giao</a:t>
            </a:r>
            <a:endParaRPr lang="en-US" sz="4400" b="1" dirty="0" smtClean="0">
              <a:solidFill>
                <a:prstClr val="white"/>
              </a:solidFill>
              <a:latin typeface="Times New Roman" panose="02020603050405020304" pitchFamily="18" charset="0"/>
              <a:cs typeface="Times New Roman" panose="02020603050405020304" pitchFamily="18" charset="0"/>
            </a:endParaRPr>
          </a:p>
          <a:p>
            <a:pPr defTabSz="457200"/>
            <a:r>
              <a:rPr lang="en-US" sz="4400" b="1" dirty="0" err="1">
                <a:solidFill>
                  <a:prstClr val="white"/>
                </a:solidFill>
                <a:latin typeface="Times New Roman" panose="02020603050405020304" pitchFamily="18" charset="0"/>
                <a:cs typeface="Times New Roman" panose="02020603050405020304" pitchFamily="18" charset="0"/>
              </a:rPr>
              <a:t>T</a:t>
            </a:r>
            <a:r>
              <a:rPr lang="en-US" sz="4400" b="1" dirty="0" err="1" smtClean="0">
                <a:solidFill>
                  <a:prstClr val="white"/>
                </a:solidFill>
                <a:latin typeface="Times New Roman" panose="02020603050405020304" pitchFamily="18" charset="0"/>
                <a:cs typeface="Times New Roman" panose="02020603050405020304" pitchFamily="18" charset="0"/>
              </a:rPr>
              <a:t>hời</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gian</a:t>
            </a:r>
            <a:r>
              <a:rPr lang="en-US" sz="4400" b="1" smtClean="0">
                <a:solidFill>
                  <a:prstClr val="white"/>
                </a:solidFill>
                <a:latin typeface="Times New Roman" panose="02020603050405020304" pitchFamily="18" charset="0"/>
                <a:cs typeface="Times New Roman" panose="02020603050405020304" pitchFamily="18" charset="0"/>
              </a:rPr>
              <a:t>: </a:t>
            </a:r>
            <a:r>
              <a:rPr lang="en-US" sz="4400" b="1" smtClean="0">
                <a:solidFill>
                  <a:prstClr val="white"/>
                </a:solidFill>
                <a:latin typeface="Times New Roman" panose="02020603050405020304" pitchFamily="18" charset="0"/>
                <a:cs typeface="Times New Roman" panose="02020603050405020304" pitchFamily="18" charset="0"/>
              </a:rPr>
              <a:t>5 </a:t>
            </a:r>
            <a:r>
              <a:rPr lang="en-US" sz="4400" b="1" dirty="0" err="1" smtClean="0">
                <a:solidFill>
                  <a:prstClr val="white"/>
                </a:solidFill>
                <a:latin typeface="Times New Roman" panose="02020603050405020304" pitchFamily="18" charset="0"/>
                <a:cs typeface="Times New Roman" panose="02020603050405020304" pitchFamily="18" charset="0"/>
              </a:rPr>
              <a:t>phút</a:t>
            </a:r>
            <a:endParaRPr lang="en-US" sz="4400" b="1" dirty="0" smtClean="0">
              <a:solidFill>
                <a:prstClr val="white"/>
              </a:solidFill>
              <a:latin typeface="Times New Roman" panose="02020603050405020304" pitchFamily="18" charset="0"/>
              <a:cs typeface="Times New Roman" panose="02020603050405020304" pitchFamily="18" charset="0"/>
            </a:endParaRPr>
          </a:p>
          <a:p>
            <a:pPr defTabSz="457200"/>
            <a:r>
              <a:rPr lang="en-US" sz="4400" b="1" dirty="0" err="1" smtClean="0">
                <a:solidFill>
                  <a:prstClr val="white"/>
                </a:solidFill>
                <a:latin typeface="Times New Roman" panose="02020603050405020304" pitchFamily="18" charset="0"/>
                <a:cs typeface="Times New Roman" panose="02020603050405020304" pitchFamily="18" charset="0"/>
              </a:rPr>
              <a:t>Giáo</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viên</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theo</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dõi</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hỗ</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trợ</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học</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sinh</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trong</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quá</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trình</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thực</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hiện</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nhiệm</a:t>
            </a:r>
            <a:r>
              <a:rPr lang="en-US" sz="4400" b="1" dirty="0" smtClean="0">
                <a:solidFill>
                  <a:prstClr val="white"/>
                </a:solidFill>
                <a:latin typeface="Times New Roman" panose="02020603050405020304" pitchFamily="18" charset="0"/>
                <a:cs typeface="Times New Roman" panose="02020603050405020304" pitchFamily="18" charset="0"/>
              </a:rPr>
              <a:t> </a:t>
            </a:r>
            <a:r>
              <a:rPr lang="en-US" sz="4400" b="1" dirty="0" err="1" smtClean="0">
                <a:solidFill>
                  <a:prstClr val="white"/>
                </a:solidFill>
                <a:latin typeface="Times New Roman" panose="02020603050405020304" pitchFamily="18" charset="0"/>
                <a:cs typeface="Times New Roman" panose="02020603050405020304" pitchFamily="18" charset="0"/>
              </a:rPr>
              <a:t>vụ</a:t>
            </a:r>
            <a:r>
              <a:rPr lang="en-US" sz="4400" b="1" dirty="0" smtClean="0">
                <a:solidFill>
                  <a:prstClr val="white"/>
                </a:solidFill>
                <a:latin typeface="Times New Roman" panose="02020603050405020304" pitchFamily="18" charset="0"/>
                <a:cs typeface="Times New Roman" panose="02020603050405020304" pitchFamily="18" charset="0"/>
              </a:rPr>
              <a:t> </a:t>
            </a:r>
            <a:endParaRPr lang="en-US" sz="4400" b="1" dirty="0">
              <a:solidFill>
                <a:prstClr val="whit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20" y="1478882"/>
            <a:ext cx="1158240" cy="5148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20" y="2191044"/>
            <a:ext cx="1158240" cy="5148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20" y="2863299"/>
            <a:ext cx="1158240" cy="514892"/>
          </a:xfrm>
          <a:prstGeom prst="rect">
            <a:avLst/>
          </a:prstGeom>
        </p:spPr>
      </p:pic>
      <p:sp>
        <p:nvSpPr>
          <p:cNvPr id="6" name="TextBox 5"/>
          <p:cNvSpPr txBox="1"/>
          <p:nvPr/>
        </p:nvSpPr>
        <p:spPr>
          <a:xfrm>
            <a:off x="669700" y="130261"/>
            <a:ext cx="11037195" cy="646331"/>
          </a:xfrm>
          <a:prstGeom prst="rect">
            <a:avLst/>
          </a:prstGeom>
          <a:noFill/>
        </p:spPr>
        <p:txBody>
          <a:bodyPr wrap="square" rtlCol="0">
            <a:spAutoFit/>
          </a:bodyPr>
          <a:lstStyle/>
          <a:p>
            <a:pPr algn="ctr" defTabSz="457200"/>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 SINH THỰC HIỆN NHIỆM VỤ</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628769"/>
      </p:ext>
    </p:extLst>
  </p:cSld>
  <p:clrMapOvr>
    <a:masterClrMapping/>
  </p:clrMapOvr>
  <p:transition spd="slow"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7400" y="723347"/>
            <a:ext cx="8153400" cy="769441"/>
          </a:xfrm>
          <a:prstGeom prst="rect">
            <a:avLst/>
          </a:prstGeom>
          <a:noFill/>
        </p:spPr>
        <p:txBody>
          <a:bodyPr wrap="square" rtlCol="0">
            <a:spAutoFit/>
          </a:bodyPr>
          <a:lstStyle/>
          <a:p>
            <a:pPr algn="ctr" defTabSz="457200"/>
            <a:r>
              <a:rPr lang="en-US"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 CÁO, THẢO LUẬN</a:t>
            </a:r>
            <a:endPar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59" y="223654"/>
            <a:ext cx="1767841" cy="1845746"/>
          </a:xfrm>
          <a:prstGeom prst="rect">
            <a:avLst/>
          </a:prstGeom>
        </p:spPr>
      </p:pic>
      <p:sp>
        <p:nvSpPr>
          <p:cNvPr id="4" name="TextBox 3"/>
          <p:cNvSpPr txBox="1"/>
          <p:nvPr/>
        </p:nvSpPr>
        <p:spPr>
          <a:xfrm>
            <a:off x="1985013" y="2069400"/>
            <a:ext cx="9814560" cy="2308324"/>
          </a:xfrm>
          <a:prstGeom prst="rect">
            <a:avLst/>
          </a:prstGeom>
          <a:noFill/>
        </p:spPr>
        <p:txBody>
          <a:bodyPr wrap="square" rtlCol="0">
            <a:spAutoFit/>
          </a:bodyPr>
          <a:lstStyle/>
          <a:p>
            <a:pPr defTabSz="457200"/>
            <a:r>
              <a:rPr lang="en-US" sz="3600" b="1" dirty="0" err="1" smtClean="0">
                <a:solidFill>
                  <a:prstClr val="black"/>
                </a:solidFill>
                <a:latin typeface="Times New Roman" panose="02020603050405020304" pitchFamily="18" charset="0"/>
                <a:cs typeface="Times New Roman" panose="02020603050405020304" pitchFamily="18" charset="0"/>
              </a:rPr>
              <a:t>Các</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nhóm</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trình</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bày</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kết</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quả</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thực</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hiện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nhiệm</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vụ</a:t>
            </a:r>
            <a:endParaRPr lang="en-US" sz="3600" b="1" dirty="0" smtClean="0">
              <a:solidFill>
                <a:prstClr val="black"/>
              </a:solidFill>
              <a:latin typeface="Times New Roman" panose="02020603050405020304" pitchFamily="18" charset="0"/>
              <a:cs typeface="Times New Roman" panose="02020603050405020304" pitchFamily="18" charset="0"/>
            </a:endParaRPr>
          </a:p>
          <a:p>
            <a:pPr defTabSz="457200"/>
            <a:r>
              <a:rPr lang="en-US" sz="3600" b="1" dirty="0" err="1">
                <a:solidFill>
                  <a:prstClr val="black"/>
                </a:solidFill>
                <a:latin typeface="Times New Roman" panose="02020603050405020304" pitchFamily="18" charset="0"/>
                <a:cs typeface="Times New Roman" panose="02020603050405020304" pitchFamily="18" charset="0"/>
              </a:rPr>
              <a:t>T</a:t>
            </a:r>
            <a:r>
              <a:rPr lang="en-US" sz="3600" b="1" dirty="0" err="1" smtClean="0">
                <a:solidFill>
                  <a:prstClr val="black"/>
                </a:solidFill>
                <a:latin typeface="Times New Roman" panose="02020603050405020304" pitchFamily="18" charset="0"/>
                <a:cs typeface="Times New Roman" panose="02020603050405020304" pitchFamily="18" charset="0"/>
              </a:rPr>
              <a:t>hời</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gian</a:t>
            </a:r>
            <a:r>
              <a:rPr lang="en-US" sz="3600" b="1" smtClean="0">
                <a:solidFill>
                  <a:prstClr val="black"/>
                </a:solidFill>
                <a:latin typeface="Times New Roman" panose="02020603050405020304" pitchFamily="18" charset="0"/>
                <a:cs typeface="Times New Roman" panose="02020603050405020304" pitchFamily="18" charset="0"/>
              </a:rPr>
              <a:t>: </a:t>
            </a:r>
            <a:r>
              <a:rPr lang="en-US" sz="3600" b="1" dirty="0">
                <a:solidFill>
                  <a:prstClr val="black"/>
                </a:solidFill>
                <a:latin typeface="Times New Roman" panose="02020603050405020304" pitchFamily="18" charset="0"/>
                <a:cs typeface="Times New Roman" panose="02020603050405020304" pitchFamily="18" charset="0"/>
              </a:rPr>
              <a:t>8</a:t>
            </a:r>
            <a:r>
              <a:rPr lang="en-US" sz="3600" b="1"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phút</a:t>
            </a:r>
            <a:endParaRPr lang="en-US" sz="3600" b="1" dirty="0" smtClean="0">
              <a:solidFill>
                <a:prstClr val="black"/>
              </a:solidFill>
              <a:latin typeface="Times New Roman" panose="02020603050405020304" pitchFamily="18" charset="0"/>
              <a:cs typeface="Times New Roman" panose="02020603050405020304" pitchFamily="18" charset="0"/>
            </a:endParaRPr>
          </a:p>
          <a:p>
            <a:pPr defTabSz="457200"/>
            <a:r>
              <a:rPr lang="en-US" sz="3600" b="1" dirty="0" err="1" smtClean="0">
                <a:solidFill>
                  <a:prstClr val="black"/>
                </a:solidFill>
                <a:latin typeface="Times New Roman" panose="02020603050405020304" pitchFamily="18" charset="0"/>
                <a:cs typeface="Times New Roman" panose="02020603050405020304" pitchFamily="18" charset="0"/>
              </a:rPr>
              <a:t>Giáo</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viên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theo</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dõi</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hỗ</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trợ</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học</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sinh</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trong</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quá</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trình</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báo</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cáo</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trình</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bày</a:t>
            </a:r>
            <a:r>
              <a:rPr lang="en-US" sz="3600" b="1" dirty="0" smtClean="0">
                <a:solidFill>
                  <a:prstClr val="black"/>
                </a:solidFill>
                <a:latin typeface="Times New Roman" panose="02020603050405020304" pitchFamily="18" charset="0"/>
                <a:cs typeface="Times New Roman" panose="02020603050405020304" pitchFamily="18" charset="0"/>
              </a:rPr>
              <a:t> </a:t>
            </a:r>
            <a:endParaRPr lang="en-US" sz="3600" b="1" dirty="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57" y="2165476"/>
            <a:ext cx="1158240" cy="5148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57" y="2763108"/>
            <a:ext cx="1158240" cy="51489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57" y="3363925"/>
            <a:ext cx="1158240" cy="514892"/>
          </a:xfrm>
          <a:prstGeom prst="rect">
            <a:avLst/>
          </a:prstGeom>
        </p:spPr>
      </p:pic>
    </p:spTree>
    <p:extLst>
      <p:ext uri="{BB962C8B-B14F-4D97-AF65-F5344CB8AC3E}">
        <p14:creationId xmlns:p14="http://schemas.microsoft.com/office/powerpoint/2010/main" val="111698920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44" y="1368310"/>
            <a:ext cx="5168721" cy="536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319235" y="394692"/>
            <a:ext cx="5460644" cy="6463308"/>
          </a:xfrm>
          <a:prstGeom prst="rect">
            <a:avLst/>
          </a:prstGeom>
        </p:spPr>
        <p:txBody>
          <a:bodyPr wrap="square">
            <a:spAutoFit/>
          </a:bodyPr>
          <a:lstStyle/>
          <a:p>
            <a:pPr algn="ctr">
              <a:spcBef>
                <a:spcPct val="0"/>
              </a:spcBef>
              <a:buFontTx/>
              <a:buNone/>
            </a:pPr>
            <a:r>
              <a:rPr lang="en-US" altLang="en-US" b="1" dirty="0" err="1">
                <a:solidFill>
                  <a:srgbClr val="0000CC"/>
                </a:solidFill>
                <a:latin typeface="Times New Roman" panose="02020603050405020304" pitchFamily="18" charset="0"/>
              </a:rPr>
              <a:t>Kiều</a:t>
            </a:r>
            <a:r>
              <a:rPr lang="en-US" altLang="en-US" b="1" dirty="0">
                <a:solidFill>
                  <a:srgbClr val="0000CC"/>
                </a:solidFill>
                <a:latin typeface="Times New Roman" panose="02020603050405020304" pitchFamily="18" charset="0"/>
              </a:rPr>
              <a:t> ở </a:t>
            </a:r>
            <a:r>
              <a:rPr lang="en-US" altLang="en-US" b="1" dirty="0" err="1">
                <a:solidFill>
                  <a:srgbClr val="0000CC"/>
                </a:solidFill>
                <a:latin typeface="Times New Roman" panose="02020603050405020304" pitchFamily="18" charset="0"/>
              </a:rPr>
              <a:t>lầu</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Ngưng</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Bích</a:t>
            </a:r>
            <a:endParaRPr lang="en-US" altLang="en-US" b="1" dirty="0">
              <a:solidFill>
                <a:srgbClr val="0000CC"/>
              </a:solidFill>
              <a:latin typeface="Times New Roman" panose="02020603050405020304" pitchFamily="18" charset="0"/>
            </a:endParaRPr>
          </a:p>
          <a:p>
            <a:pPr algn="ctr">
              <a:spcBef>
                <a:spcPct val="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Trước</a:t>
            </a:r>
            <a:r>
              <a:rPr lang="en-US" altLang="en-US" dirty="0">
                <a:latin typeface="Times New Roman" panose="02020603050405020304" pitchFamily="18" charset="0"/>
              </a:rPr>
              <a:t> </a:t>
            </a:r>
            <a:r>
              <a:rPr lang="en-US" altLang="en-US" dirty="0" err="1">
                <a:latin typeface="Times New Roman" panose="02020603050405020304" pitchFamily="18" charset="0"/>
              </a:rPr>
              <a:t>lầu</a:t>
            </a:r>
            <a:r>
              <a:rPr lang="en-US" altLang="en-US" dirty="0">
                <a:latin typeface="Times New Roman" panose="02020603050405020304" pitchFamily="18" charset="0"/>
              </a:rPr>
              <a:t> </a:t>
            </a:r>
            <a:r>
              <a:rPr lang="en-US" altLang="en-US" dirty="0" err="1">
                <a:latin typeface="Times New Roman" panose="02020603050405020304" pitchFamily="18" charset="0"/>
              </a:rPr>
              <a:t>Ngưng</a:t>
            </a:r>
            <a:r>
              <a:rPr lang="en-US" altLang="en-US" dirty="0">
                <a:latin typeface="Times New Roman" panose="02020603050405020304" pitchFamily="18" charset="0"/>
              </a:rPr>
              <a:t> </a:t>
            </a:r>
            <a:r>
              <a:rPr lang="en-US" altLang="en-US" dirty="0" err="1">
                <a:latin typeface="Times New Roman" panose="02020603050405020304" pitchFamily="18" charset="0"/>
              </a:rPr>
              <a:t>Bích</a:t>
            </a:r>
            <a:r>
              <a:rPr lang="en-US" altLang="en-US" dirty="0">
                <a:latin typeface="Times New Roman" panose="02020603050405020304" pitchFamily="18" charset="0"/>
              </a:rPr>
              <a:t> </a:t>
            </a:r>
            <a:r>
              <a:rPr lang="en-US" altLang="en-US" dirty="0" err="1">
                <a:latin typeface="Times New Roman" panose="02020603050405020304" pitchFamily="18" charset="0"/>
              </a:rPr>
              <a:t>khóa</a:t>
            </a:r>
            <a:r>
              <a:rPr lang="en-US" altLang="en-US" dirty="0">
                <a:latin typeface="Times New Roman" panose="02020603050405020304" pitchFamily="18" charset="0"/>
              </a:rPr>
              <a:t> </a:t>
            </a:r>
            <a:r>
              <a:rPr lang="en-US" altLang="en-US" dirty="0" err="1">
                <a:latin typeface="Times New Roman" panose="02020603050405020304" pitchFamily="18" charset="0"/>
              </a:rPr>
              <a:t>xuân</a:t>
            </a:r>
            <a:r>
              <a:rPr lang="en-US" altLang="en-US" dirty="0">
                <a:latin typeface="Times New Roman" panose="02020603050405020304" pitchFamily="18" charset="0"/>
              </a:rPr>
              <a:t>,</a:t>
            </a:r>
          </a:p>
          <a:p>
            <a:pPr algn="ctr">
              <a:spcBef>
                <a:spcPct val="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Vẻ</a:t>
            </a:r>
            <a:r>
              <a:rPr lang="en-US" altLang="en-US" dirty="0">
                <a:latin typeface="Times New Roman" panose="02020603050405020304" pitchFamily="18" charset="0"/>
              </a:rPr>
              <a:t> non </a:t>
            </a:r>
            <a:r>
              <a:rPr lang="en-US" altLang="en-US" dirty="0" err="1">
                <a:latin typeface="Times New Roman" panose="02020603050405020304" pitchFamily="18" charset="0"/>
              </a:rPr>
              <a:t>xa</a:t>
            </a:r>
            <a:r>
              <a:rPr lang="en-US" altLang="en-US" dirty="0">
                <a:latin typeface="Times New Roman" panose="02020603050405020304" pitchFamily="18" charset="0"/>
              </a:rPr>
              <a:t> </a:t>
            </a:r>
            <a:r>
              <a:rPr lang="en-US" altLang="en-US" dirty="0" err="1">
                <a:latin typeface="Times New Roman" panose="02020603050405020304" pitchFamily="18" charset="0"/>
              </a:rPr>
              <a:t>tấm</a:t>
            </a:r>
            <a:r>
              <a:rPr lang="en-US" altLang="en-US" dirty="0">
                <a:latin typeface="Times New Roman" panose="02020603050405020304" pitchFamily="18" charset="0"/>
              </a:rPr>
              <a:t> </a:t>
            </a:r>
            <a:r>
              <a:rPr lang="en-US" altLang="en-US" dirty="0" err="1">
                <a:latin typeface="Times New Roman" panose="02020603050405020304" pitchFamily="18" charset="0"/>
              </a:rPr>
              <a:t>trăng</a:t>
            </a:r>
            <a:r>
              <a:rPr lang="en-US" altLang="en-US" dirty="0">
                <a:latin typeface="Times New Roman" panose="02020603050405020304" pitchFamily="18" charset="0"/>
              </a:rPr>
              <a:t> </a:t>
            </a:r>
            <a:r>
              <a:rPr lang="en-US" altLang="en-US" dirty="0" err="1">
                <a:latin typeface="Times New Roman" panose="02020603050405020304" pitchFamily="18" charset="0"/>
              </a:rPr>
              <a:t>gần</a:t>
            </a:r>
            <a:r>
              <a:rPr lang="en-US" altLang="en-US" dirty="0">
                <a:latin typeface="Times New Roman" panose="02020603050405020304" pitchFamily="18" charset="0"/>
              </a:rPr>
              <a:t> ở </a:t>
            </a:r>
            <a:r>
              <a:rPr lang="en-US" altLang="en-US" dirty="0" err="1">
                <a:latin typeface="Times New Roman" panose="02020603050405020304" pitchFamily="18" charset="0"/>
              </a:rPr>
              <a:t>chung</a:t>
            </a:r>
            <a:r>
              <a:rPr lang="en-US" altLang="en-US" dirty="0">
                <a:latin typeface="Times New Roman" panose="02020603050405020304" pitchFamily="18" charset="0"/>
              </a:rPr>
              <a:t>.</a:t>
            </a:r>
          </a:p>
          <a:p>
            <a:pPr algn="ctr">
              <a:spcBef>
                <a:spcPct val="0"/>
              </a:spcBef>
              <a:buFontTx/>
              <a:buNone/>
            </a:pPr>
            <a:r>
              <a:rPr lang="en-US" altLang="en-US" dirty="0" err="1">
                <a:latin typeface="Times New Roman" panose="02020603050405020304" pitchFamily="18" charset="0"/>
              </a:rPr>
              <a:t>Bốn</a:t>
            </a:r>
            <a:r>
              <a:rPr lang="en-US" altLang="en-US" dirty="0">
                <a:latin typeface="Times New Roman" panose="02020603050405020304" pitchFamily="18" charset="0"/>
              </a:rPr>
              <a:t> </a:t>
            </a:r>
            <a:r>
              <a:rPr lang="en-US" altLang="en-US" dirty="0" err="1">
                <a:latin typeface="Times New Roman" panose="02020603050405020304" pitchFamily="18" charset="0"/>
              </a:rPr>
              <a:t>bề</a:t>
            </a:r>
            <a:r>
              <a:rPr lang="en-US" altLang="en-US" dirty="0">
                <a:latin typeface="Times New Roman" panose="02020603050405020304" pitchFamily="18" charset="0"/>
              </a:rPr>
              <a:t> </a:t>
            </a:r>
            <a:r>
              <a:rPr lang="en-US" altLang="en-US" dirty="0" err="1">
                <a:latin typeface="Times New Roman" panose="02020603050405020304" pitchFamily="18" charset="0"/>
              </a:rPr>
              <a:t>bát</a:t>
            </a:r>
            <a:r>
              <a:rPr lang="en-US" altLang="en-US" dirty="0">
                <a:latin typeface="Times New Roman" panose="02020603050405020304" pitchFamily="18" charset="0"/>
              </a:rPr>
              <a:t> </a:t>
            </a:r>
            <a:r>
              <a:rPr lang="en-US" altLang="en-US" dirty="0" err="1">
                <a:latin typeface="Times New Roman" panose="02020603050405020304" pitchFamily="18" charset="0"/>
              </a:rPr>
              <a:t>ngát</a:t>
            </a:r>
            <a:r>
              <a:rPr lang="en-US" altLang="en-US" dirty="0">
                <a:latin typeface="Times New Roman" panose="02020603050405020304" pitchFamily="18" charset="0"/>
              </a:rPr>
              <a:t> </a:t>
            </a:r>
            <a:r>
              <a:rPr lang="en-US" altLang="en-US" dirty="0" err="1">
                <a:latin typeface="Times New Roman" panose="02020603050405020304" pitchFamily="18" charset="0"/>
              </a:rPr>
              <a:t>xa</a:t>
            </a:r>
            <a:r>
              <a:rPr lang="en-US" altLang="en-US" dirty="0">
                <a:latin typeface="Times New Roman" panose="02020603050405020304" pitchFamily="18" charset="0"/>
              </a:rPr>
              <a:t> </a:t>
            </a:r>
            <a:r>
              <a:rPr lang="en-US" altLang="en-US" dirty="0" err="1">
                <a:latin typeface="Times New Roman" panose="02020603050405020304" pitchFamily="18" charset="0"/>
              </a:rPr>
              <a:t>trông</a:t>
            </a:r>
            <a:r>
              <a:rPr lang="en-US" altLang="en-US" dirty="0">
                <a:latin typeface="Times New Roman" panose="02020603050405020304" pitchFamily="18" charset="0"/>
              </a:rPr>
              <a:t>,</a:t>
            </a:r>
          </a:p>
          <a:p>
            <a:pPr algn="ctr">
              <a:spcBef>
                <a:spcPct val="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Cát</a:t>
            </a:r>
            <a:r>
              <a:rPr lang="en-US" altLang="en-US" dirty="0">
                <a:latin typeface="Times New Roman" panose="02020603050405020304" pitchFamily="18" charset="0"/>
              </a:rPr>
              <a:t> </a:t>
            </a:r>
            <a:r>
              <a:rPr lang="en-US" altLang="en-US" dirty="0" err="1">
                <a:latin typeface="Times New Roman" panose="02020603050405020304" pitchFamily="18" charset="0"/>
              </a:rPr>
              <a:t>vàng</a:t>
            </a:r>
            <a:r>
              <a:rPr lang="en-US" altLang="en-US" dirty="0">
                <a:latin typeface="Times New Roman" panose="02020603050405020304" pitchFamily="18" charset="0"/>
              </a:rPr>
              <a:t> </a:t>
            </a:r>
            <a:r>
              <a:rPr lang="en-US" altLang="en-US" dirty="0" err="1">
                <a:latin typeface="Times New Roman" panose="02020603050405020304" pitchFamily="18" charset="0"/>
              </a:rPr>
              <a:t>cồn</a:t>
            </a:r>
            <a:r>
              <a:rPr lang="en-US" altLang="en-US" dirty="0">
                <a:latin typeface="Times New Roman" panose="02020603050405020304" pitchFamily="18" charset="0"/>
              </a:rPr>
              <a:t> </a:t>
            </a:r>
            <a:r>
              <a:rPr lang="en-US" altLang="en-US" dirty="0" err="1">
                <a:latin typeface="Times New Roman" panose="02020603050405020304" pitchFamily="18" charset="0"/>
              </a:rPr>
              <a:t>nọ</a:t>
            </a:r>
            <a:r>
              <a:rPr lang="en-US" altLang="en-US" dirty="0">
                <a:latin typeface="Times New Roman" panose="02020603050405020304" pitchFamily="18" charset="0"/>
              </a:rPr>
              <a:t> </a:t>
            </a:r>
            <a:r>
              <a:rPr lang="en-US" altLang="en-US" dirty="0" err="1">
                <a:latin typeface="Times New Roman" panose="02020603050405020304" pitchFamily="18" charset="0"/>
              </a:rPr>
              <a:t>bụi</a:t>
            </a:r>
            <a:r>
              <a:rPr lang="en-US" altLang="en-US" dirty="0">
                <a:latin typeface="Times New Roman" panose="02020603050405020304" pitchFamily="18" charset="0"/>
              </a:rPr>
              <a:t> </a:t>
            </a:r>
            <a:r>
              <a:rPr lang="en-US" altLang="en-US" dirty="0" err="1">
                <a:latin typeface="Times New Roman" panose="02020603050405020304" pitchFamily="18" charset="0"/>
              </a:rPr>
              <a:t>hồng</a:t>
            </a:r>
            <a:r>
              <a:rPr lang="en-US" altLang="en-US" dirty="0">
                <a:latin typeface="Times New Roman" panose="02020603050405020304" pitchFamily="18" charset="0"/>
              </a:rPr>
              <a:t> </a:t>
            </a:r>
            <a:r>
              <a:rPr lang="en-US" altLang="en-US" dirty="0" err="1">
                <a:latin typeface="Times New Roman" panose="02020603050405020304" pitchFamily="18" charset="0"/>
              </a:rPr>
              <a:t>dặm</a:t>
            </a:r>
            <a:r>
              <a:rPr lang="en-US" altLang="en-US" dirty="0">
                <a:latin typeface="Times New Roman" panose="02020603050405020304" pitchFamily="18" charset="0"/>
              </a:rPr>
              <a:t> </a:t>
            </a:r>
            <a:r>
              <a:rPr lang="en-US" altLang="en-US" dirty="0" err="1">
                <a:latin typeface="Times New Roman" panose="02020603050405020304" pitchFamily="18" charset="0"/>
              </a:rPr>
              <a:t>kia</a:t>
            </a:r>
            <a:r>
              <a:rPr lang="en-US" altLang="en-US" dirty="0">
                <a:latin typeface="Times New Roman" panose="02020603050405020304" pitchFamily="18" charset="0"/>
              </a:rPr>
              <a:t>….</a:t>
            </a:r>
          </a:p>
          <a:p>
            <a:pPr algn="ctr">
              <a:spcBef>
                <a:spcPct val="0"/>
              </a:spcBef>
              <a:buFontTx/>
              <a:buNone/>
            </a:pPr>
            <a:endParaRPr lang="en-US" altLang="en-US" dirty="0">
              <a:latin typeface="Times New Roman" panose="02020603050405020304" pitchFamily="18" charset="0"/>
            </a:endParaRPr>
          </a:p>
          <a:p>
            <a:pPr algn="ctr">
              <a:spcBef>
                <a:spcPct val="0"/>
              </a:spcBef>
              <a:buFontTx/>
              <a:buNone/>
            </a:pPr>
            <a:r>
              <a:rPr lang="en-US" altLang="en-US" dirty="0">
                <a:latin typeface="Times New Roman" panose="02020603050405020304" pitchFamily="18" charset="0"/>
              </a:rPr>
              <a:t>….</a:t>
            </a:r>
            <a:r>
              <a:rPr lang="en-US" altLang="en-US" dirty="0" err="1">
                <a:latin typeface="Times New Roman" panose="02020603050405020304" pitchFamily="18" charset="0"/>
              </a:rPr>
              <a:t>Tưởng</a:t>
            </a:r>
            <a:r>
              <a:rPr lang="en-US" altLang="en-US" dirty="0">
                <a:latin typeface="Times New Roman" panose="02020603050405020304" pitchFamily="18" charset="0"/>
              </a:rPr>
              <a:t> </a:t>
            </a:r>
            <a:r>
              <a:rPr lang="en-US" altLang="en-US" dirty="0" err="1">
                <a:latin typeface="Times New Roman" panose="02020603050405020304" pitchFamily="18" charset="0"/>
              </a:rPr>
              <a:t>người</a:t>
            </a:r>
            <a:r>
              <a:rPr lang="en-US" altLang="en-US" dirty="0">
                <a:latin typeface="Times New Roman" panose="02020603050405020304" pitchFamily="18" charset="0"/>
              </a:rPr>
              <a:t> </a:t>
            </a:r>
            <a:r>
              <a:rPr lang="en-US" altLang="en-US" dirty="0" err="1">
                <a:latin typeface="Times New Roman" panose="02020603050405020304" pitchFamily="18" charset="0"/>
              </a:rPr>
              <a:t>dưới</a:t>
            </a:r>
            <a:r>
              <a:rPr lang="en-US" altLang="en-US" dirty="0">
                <a:latin typeface="Times New Roman" panose="02020603050405020304" pitchFamily="18" charset="0"/>
              </a:rPr>
              <a:t> </a:t>
            </a:r>
            <a:r>
              <a:rPr lang="en-US" altLang="en-US" dirty="0" err="1">
                <a:latin typeface="Times New Roman" panose="02020603050405020304" pitchFamily="18" charset="0"/>
              </a:rPr>
              <a:t>nguyệt</a:t>
            </a:r>
            <a:r>
              <a:rPr lang="en-US" altLang="en-US" dirty="0">
                <a:latin typeface="Times New Roman" panose="02020603050405020304" pitchFamily="18" charset="0"/>
              </a:rPr>
              <a:t> </a:t>
            </a:r>
            <a:r>
              <a:rPr lang="en-US" altLang="en-US" dirty="0" err="1">
                <a:latin typeface="Times New Roman" panose="02020603050405020304" pitchFamily="18" charset="0"/>
              </a:rPr>
              <a:t>chén</a:t>
            </a:r>
            <a:r>
              <a:rPr lang="en-US" altLang="en-US" dirty="0">
                <a:latin typeface="Times New Roman" panose="02020603050405020304" pitchFamily="18" charset="0"/>
              </a:rPr>
              <a:t> </a:t>
            </a:r>
            <a:r>
              <a:rPr lang="en-US" altLang="en-US" dirty="0" err="1">
                <a:latin typeface="Times New Roman" panose="02020603050405020304" pitchFamily="18" charset="0"/>
              </a:rPr>
              <a:t>đồng</a:t>
            </a:r>
            <a:endParaRPr lang="en-US" altLang="en-US" dirty="0">
              <a:latin typeface="Times New Roman" panose="02020603050405020304" pitchFamily="18" charset="0"/>
            </a:endParaRPr>
          </a:p>
          <a:p>
            <a:pPr algn="ctr">
              <a:spcBef>
                <a:spcPct val="0"/>
              </a:spcBef>
              <a:buFontTx/>
              <a:buNone/>
            </a:pPr>
            <a:r>
              <a:rPr lang="en-US" altLang="en-US" dirty="0">
                <a:latin typeface="Times New Roman" panose="02020603050405020304" pitchFamily="18" charset="0"/>
              </a:rPr>
              <a:t>              Tin </a:t>
            </a:r>
            <a:r>
              <a:rPr lang="en-US" altLang="en-US" dirty="0" err="1">
                <a:latin typeface="Times New Roman" panose="02020603050405020304" pitchFamily="18" charset="0"/>
              </a:rPr>
              <a:t>sương</a:t>
            </a:r>
            <a:r>
              <a:rPr lang="en-US" altLang="en-US" dirty="0">
                <a:latin typeface="Times New Roman" panose="02020603050405020304" pitchFamily="18" charset="0"/>
              </a:rPr>
              <a:t> </a:t>
            </a:r>
            <a:r>
              <a:rPr lang="en-US" altLang="en-US" dirty="0" err="1">
                <a:latin typeface="Times New Roman" panose="02020603050405020304" pitchFamily="18" charset="0"/>
              </a:rPr>
              <a:t>luống</a:t>
            </a:r>
            <a:r>
              <a:rPr lang="en-US" altLang="en-US" dirty="0">
                <a:latin typeface="Times New Roman" panose="02020603050405020304" pitchFamily="18" charset="0"/>
              </a:rPr>
              <a:t> </a:t>
            </a:r>
            <a:r>
              <a:rPr lang="en-US" altLang="en-US" dirty="0" err="1">
                <a:latin typeface="Times New Roman" panose="02020603050405020304" pitchFamily="18" charset="0"/>
              </a:rPr>
              <a:t>những</a:t>
            </a:r>
            <a:r>
              <a:rPr lang="en-US" altLang="en-US" dirty="0">
                <a:latin typeface="Times New Roman" panose="02020603050405020304" pitchFamily="18" charset="0"/>
              </a:rPr>
              <a:t> </a:t>
            </a:r>
            <a:r>
              <a:rPr lang="en-US" altLang="en-US" dirty="0" err="1">
                <a:latin typeface="Times New Roman" panose="02020603050405020304" pitchFamily="18" charset="0"/>
              </a:rPr>
              <a:t>rày</a:t>
            </a:r>
            <a:r>
              <a:rPr lang="en-US" altLang="en-US" dirty="0">
                <a:latin typeface="Times New Roman" panose="02020603050405020304" pitchFamily="18" charset="0"/>
              </a:rPr>
              <a:t> </a:t>
            </a:r>
            <a:r>
              <a:rPr lang="en-US" altLang="en-US" dirty="0" err="1">
                <a:latin typeface="Times New Roman" panose="02020603050405020304" pitchFamily="18" charset="0"/>
              </a:rPr>
              <a:t>trông</a:t>
            </a:r>
            <a:r>
              <a:rPr lang="en-US" altLang="en-US" dirty="0">
                <a:latin typeface="Times New Roman" panose="02020603050405020304" pitchFamily="18" charset="0"/>
              </a:rPr>
              <a:t> </a:t>
            </a:r>
            <a:r>
              <a:rPr lang="en-US" altLang="en-US" dirty="0" err="1">
                <a:latin typeface="Times New Roman" panose="02020603050405020304" pitchFamily="18" charset="0"/>
              </a:rPr>
              <a:t>mai</a:t>
            </a:r>
            <a:r>
              <a:rPr lang="en-US" altLang="en-US" dirty="0">
                <a:latin typeface="Times New Roman" panose="02020603050405020304" pitchFamily="18" charset="0"/>
              </a:rPr>
              <a:t> </a:t>
            </a:r>
            <a:r>
              <a:rPr lang="en-US" altLang="en-US" dirty="0" err="1">
                <a:latin typeface="Times New Roman" panose="02020603050405020304" pitchFamily="18" charset="0"/>
              </a:rPr>
              <a:t>chờ</a:t>
            </a:r>
            <a:endParaRPr lang="en-US" altLang="en-US" dirty="0">
              <a:latin typeface="Times New Roman" panose="02020603050405020304" pitchFamily="18" charset="0"/>
            </a:endParaRPr>
          </a:p>
          <a:p>
            <a:pPr algn="ctr">
              <a:spcBef>
                <a:spcPct val="0"/>
              </a:spcBef>
              <a:buFontTx/>
              <a:buNone/>
            </a:pPr>
            <a:r>
              <a:rPr lang="en-US" altLang="en-US" dirty="0" err="1">
                <a:latin typeface="Times New Roman" panose="02020603050405020304" pitchFamily="18" charset="0"/>
              </a:rPr>
              <a:t>Bên</a:t>
            </a:r>
            <a:r>
              <a:rPr lang="en-US" altLang="en-US" dirty="0">
                <a:latin typeface="Times New Roman" panose="02020603050405020304" pitchFamily="18" charset="0"/>
              </a:rPr>
              <a:t> </a:t>
            </a:r>
            <a:r>
              <a:rPr lang="en-US" altLang="en-US" dirty="0" err="1">
                <a:latin typeface="Times New Roman" panose="02020603050405020304" pitchFamily="18" charset="0"/>
              </a:rPr>
              <a:t>trời</a:t>
            </a:r>
            <a:r>
              <a:rPr lang="en-US" altLang="en-US" dirty="0">
                <a:latin typeface="Times New Roman" panose="02020603050405020304" pitchFamily="18" charset="0"/>
              </a:rPr>
              <a:t> </a:t>
            </a:r>
            <a:r>
              <a:rPr lang="en-US" altLang="en-US" dirty="0" err="1">
                <a:latin typeface="Times New Roman" panose="02020603050405020304" pitchFamily="18" charset="0"/>
              </a:rPr>
              <a:t>góc</a:t>
            </a:r>
            <a:r>
              <a:rPr lang="en-US" altLang="en-US" dirty="0">
                <a:latin typeface="Times New Roman" panose="02020603050405020304" pitchFamily="18" charset="0"/>
              </a:rPr>
              <a:t> </a:t>
            </a:r>
            <a:r>
              <a:rPr lang="en-US" altLang="en-US" dirty="0" err="1">
                <a:latin typeface="Times New Roman" panose="02020603050405020304" pitchFamily="18" charset="0"/>
              </a:rPr>
              <a:t>bể</a:t>
            </a:r>
            <a:r>
              <a:rPr lang="en-US" altLang="en-US" dirty="0">
                <a:latin typeface="Times New Roman" panose="02020603050405020304" pitchFamily="18" charset="0"/>
              </a:rPr>
              <a:t> </a:t>
            </a:r>
            <a:r>
              <a:rPr lang="en-US" altLang="en-US" dirty="0" err="1">
                <a:latin typeface="Times New Roman" panose="02020603050405020304" pitchFamily="18" charset="0"/>
              </a:rPr>
              <a:t>bơ</a:t>
            </a:r>
            <a:r>
              <a:rPr lang="en-US" altLang="en-US" dirty="0">
                <a:latin typeface="Times New Roman" panose="02020603050405020304" pitchFamily="18" charset="0"/>
              </a:rPr>
              <a:t> </a:t>
            </a:r>
            <a:r>
              <a:rPr lang="en-US" altLang="en-US" dirty="0" err="1">
                <a:latin typeface="Times New Roman" panose="02020603050405020304" pitchFamily="18" charset="0"/>
              </a:rPr>
              <a:t>vơ</a:t>
            </a:r>
            <a:r>
              <a:rPr lang="en-US" altLang="en-US" dirty="0">
                <a:latin typeface="Times New Roman" panose="02020603050405020304" pitchFamily="18" charset="0"/>
              </a:rPr>
              <a:t>  </a:t>
            </a:r>
          </a:p>
          <a:p>
            <a:pPr algn="ctr">
              <a:spcBef>
                <a:spcPct val="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Tấm</a:t>
            </a:r>
            <a:r>
              <a:rPr lang="en-US" altLang="en-US" dirty="0">
                <a:latin typeface="Times New Roman" panose="02020603050405020304" pitchFamily="18" charset="0"/>
              </a:rPr>
              <a:t> son </a:t>
            </a:r>
            <a:r>
              <a:rPr lang="en-US" altLang="en-US" dirty="0" err="1">
                <a:latin typeface="Times New Roman" panose="02020603050405020304" pitchFamily="18" charset="0"/>
              </a:rPr>
              <a:t>gột</a:t>
            </a:r>
            <a:r>
              <a:rPr lang="en-US" altLang="en-US" dirty="0">
                <a:latin typeface="Times New Roman" panose="02020603050405020304" pitchFamily="18" charset="0"/>
              </a:rPr>
              <a:t> </a:t>
            </a:r>
            <a:r>
              <a:rPr lang="en-US" altLang="en-US" dirty="0" err="1">
                <a:latin typeface="Times New Roman" panose="02020603050405020304" pitchFamily="18" charset="0"/>
              </a:rPr>
              <a:t>rửa</a:t>
            </a:r>
            <a:r>
              <a:rPr lang="en-US" altLang="en-US" dirty="0">
                <a:latin typeface="Times New Roman" panose="02020603050405020304" pitchFamily="18" charset="0"/>
              </a:rPr>
              <a:t> </a:t>
            </a:r>
            <a:r>
              <a:rPr lang="en-US" altLang="en-US" dirty="0" err="1">
                <a:latin typeface="Times New Roman" panose="02020603050405020304" pitchFamily="18" charset="0"/>
              </a:rPr>
              <a:t>bao</a:t>
            </a:r>
            <a:r>
              <a:rPr lang="en-US" altLang="en-US" dirty="0">
                <a:latin typeface="Times New Roman" panose="02020603050405020304" pitchFamily="18" charset="0"/>
              </a:rPr>
              <a:t> </a:t>
            </a:r>
            <a:r>
              <a:rPr lang="en-US" altLang="en-US" dirty="0" err="1">
                <a:latin typeface="Times New Roman" panose="02020603050405020304" pitchFamily="18" charset="0"/>
              </a:rPr>
              <a:t>giờ</a:t>
            </a:r>
            <a:r>
              <a:rPr lang="en-US" altLang="en-US" dirty="0">
                <a:latin typeface="Times New Roman" panose="02020603050405020304" pitchFamily="18" charset="0"/>
              </a:rPr>
              <a:t> </a:t>
            </a:r>
            <a:r>
              <a:rPr lang="en-US" altLang="en-US" dirty="0" err="1">
                <a:latin typeface="Times New Roman" panose="02020603050405020304" pitchFamily="18" charset="0"/>
              </a:rPr>
              <a:t>cho</a:t>
            </a:r>
            <a:r>
              <a:rPr lang="en-US" altLang="en-US" dirty="0">
                <a:latin typeface="Times New Roman" panose="02020603050405020304" pitchFamily="18" charset="0"/>
              </a:rPr>
              <a:t> </a:t>
            </a:r>
            <a:r>
              <a:rPr lang="en-US" altLang="en-US" dirty="0" err="1">
                <a:latin typeface="Times New Roman" panose="02020603050405020304" pitchFamily="18" charset="0"/>
              </a:rPr>
              <a:t>phai</a:t>
            </a:r>
            <a:endParaRPr lang="en-US" altLang="en-US" dirty="0">
              <a:latin typeface="Times New Roman" panose="02020603050405020304" pitchFamily="18" charset="0"/>
            </a:endParaRPr>
          </a:p>
          <a:p>
            <a:pPr algn="ctr">
              <a:spcBef>
                <a:spcPct val="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Xót</a:t>
            </a:r>
            <a:r>
              <a:rPr lang="en-US" altLang="en-US" dirty="0">
                <a:latin typeface="Times New Roman" panose="02020603050405020304" pitchFamily="18" charset="0"/>
              </a:rPr>
              <a:t> </a:t>
            </a:r>
            <a:r>
              <a:rPr lang="en-US" altLang="en-US" dirty="0" err="1">
                <a:latin typeface="Times New Roman" panose="02020603050405020304" pitchFamily="18" charset="0"/>
              </a:rPr>
              <a:t>người</a:t>
            </a:r>
            <a:r>
              <a:rPr lang="en-US" altLang="en-US" dirty="0">
                <a:latin typeface="Times New Roman" panose="02020603050405020304" pitchFamily="18" charset="0"/>
              </a:rPr>
              <a:t> </a:t>
            </a:r>
            <a:r>
              <a:rPr lang="en-US" altLang="en-US" dirty="0" err="1">
                <a:latin typeface="Times New Roman" panose="02020603050405020304" pitchFamily="18" charset="0"/>
              </a:rPr>
              <a:t>tựa</a:t>
            </a:r>
            <a:r>
              <a:rPr lang="en-US" altLang="en-US" dirty="0">
                <a:latin typeface="Times New Roman" panose="02020603050405020304" pitchFamily="18" charset="0"/>
              </a:rPr>
              <a:t> </a:t>
            </a:r>
            <a:r>
              <a:rPr lang="en-US" altLang="en-US" dirty="0" err="1">
                <a:latin typeface="Times New Roman" panose="02020603050405020304" pitchFamily="18" charset="0"/>
              </a:rPr>
              <a:t>cửa</a:t>
            </a:r>
            <a:r>
              <a:rPr lang="en-US" altLang="en-US" dirty="0">
                <a:latin typeface="Times New Roman" panose="02020603050405020304" pitchFamily="18" charset="0"/>
              </a:rPr>
              <a:t> </a:t>
            </a:r>
            <a:r>
              <a:rPr lang="en-US" altLang="en-US" dirty="0" err="1">
                <a:latin typeface="Times New Roman" panose="02020603050405020304" pitchFamily="18" charset="0"/>
              </a:rPr>
              <a:t>hôm</a:t>
            </a:r>
            <a:r>
              <a:rPr lang="en-US" altLang="en-US" dirty="0">
                <a:latin typeface="Times New Roman" panose="02020603050405020304" pitchFamily="18" charset="0"/>
              </a:rPr>
              <a:t> </a:t>
            </a:r>
            <a:r>
              <a:rPr lang="en-US" altLang="en-US" dirty="0" err="1">
                <a:latin typeface="Times New Roman" panose="02020603050405020304" pitchFamily="18" charset="0"/>
              </a:rPr>
              <a:t>mai</a:t>
            </a:r>
            <a:endParaRPr lang="en-US" altLang="en-US" dirty="0">
              <a:latin typeface="Times New Roman" panose="02020603050405020304" pitchFamily="18" charset="0"/>
            </a:endParaRPr>
          </a:p>
          <a:p>
            <a:pPr algn="ctr">
              <a:spcBef>
                <a:spcPct val="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Quạt</a:t>
            </a:r>
            <a:r>
              <a:rPr lang="en-US" altLang="en-US" dirty="0">
                <a:latin typeface="Times New Roman" panose="02020603050405020304" pitchFamily="18" charset="0"/>
              </a:rPr>
              <a:t> </a:t>
            </a:r>
            <a:r>
              <a:rPr lang="en-US" altLang="en-US" dirty="0" err="1">
                <a:latin typeface="Times New Roman" panose="02020603050405020304" pitchFamily="18" charset="0"/>
              </a:rPr>
              <a:t>nồng</a:t>
            </a:r>
            <a:r>
              <a:rPr lang="en-US" altLang="en-US" dirty="0">
                <a:latin typeface="Times New Roman" panose="02020603050405020304" pitchFamily="18" charset="0"/>
              </a:rPr>
              <a:t> </a:t>
            </a:r>
            <a:r>
              <a:rPr lang="en-US" altLang="en-US" dirty="0" err="1">
                <a:latin typeface="Times New Roman" panose="02020603050405020304" pitchFamily="18" charset="0"/>
              </a:rPr>
              <a:t>ấp</a:t>
            </a:r>
            <a:r>
              <a:rPr lang="en-US" altLang="en-US" dirty="0">
                <a:latin typeface="Times New Roman" panose="02020603050405020304" pitchFamily="18" charset="0"/>
              </a:rPr>
              <a:t> </a:t>
            </a:r>
            <a:r>
              <a:rPr lang="en-US" altLang="en-US" dirty="0" err="1">
                <a:latin typeface="Times New Roman" panose="02020603050405020304" pitchFamily="18" charset="0"/>
              </a:rPr>
              <a:t>lạnh</a:t>
            </a:r>
            <a:r>
              <a:rPr lang="en-US" altLang="en-US" dirty="0">
                <a:latin typeface="Times New Roman" panose="02020603050405020304" pitchFamily="18" charset="0"/>
              </a:rPr>
              <a:t> </a:t>
            </a:r>
            <a:r>
              <a:rPr lang="en-US" altLang="en-US" dirty="0" err="1">
                <a:latin typeface="Times New Roman" panose="02020603050405020304" pitchFamily="18" charset="0"/>
              </a:rPr>
              <a:t>những</a:t>
            </a:r>
            <a:r>
              <a:rPr lang="en-US" altLang="en-US" dirty="0">
                <a:latin typeface="Times New Roman" panose="02020603050405020304" pitchFamily="18" charset="0"/>
              </a:rPr>
              <a:t> </a:t>
            </a:r>
            <a:r>
              <a:rPr lang="en-US" altLang="en-US" dirty="0" err="1">
                <a:latin typeface="Times New Roman" panose="02020603050405020304" pitchFamily="18" charset="0"/>
              </a:rPr>
              <a:t>ai</a:t>
            </a:r>
            <a:r>
              <a:rPr lang="en-US" altLang="en-US" dirty="0">
                <a:latin typeface="Times New Roman" panose="02020603050405020304" pitchFamily="18" charset="0"/>
              </a:rPr>
              <a:t> </a:t>
            </a:r>
            <a:r>
              <a:rPr lang="en-US" altLang="en-US" dirty="0" err="1">
                <a:latin typeface="Times New Roman" panose="02020603050405020304" pitchFamily="18" charset="0"/>
              </a:rPr>
              <a:t>đó</a:t>
            </a:r>
            <a:r>
              <a:rPr lang="en-US" altLang="en-US" dirty="0">
                <a:latin typeface="Times New Roman" panose="02020603050405020304" pitchFamily="18" charset="0"/>
              </a:rPr>
              <a:t> </a:t>
            </a:r>
            <a:r>
              <a:rPr lang="en-US" altLang="en-US" dirty="0" err="1">
                <a:latin typeface="Times New Roman" panose="02020603050405020304" pitchFamily="18" charset="0"/>
              </a:rPr>
              <a:t>giờ</a:t>
            </a:r>
            <a:endParaRPr lang="en-US" altLang="en-US" dirty="0">
              <a:latin typeface="Times New Roman" panose="02020603050405020304" pitchFamily="18" charset="0"/>
            </a:endParaRPr>
          </a:p>
          <a:p>
            <a:pPr algn="ctr">
              <a:spcBef>
                <a:spcPct val="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Sân</a:t>
            </a:r>
            <a:r>
              <a:rPr lang="en-US" altLang="en-US" dirty="0">
                <a:latin typeface="Times New Roman" panose="02020603050405020304" pitchFamily="18" charset="0"/>
              </a:rPr>
              <a:t> Lai </a:t>
            </a:r>
            <a:r>
              <a:rPr lang="en-US" altLang="en-US" dirty="0" err="1">
                <a:latin typeface="Times New Roman" panose="02020603050405020304" pitchFamily="18" charset="0"/>
              </a:rPr>
              <a:t>cách</a:t>
            </a:r>
            <a:r>
              <a:rPr lang="en-US" altLang="en-US" dirty="0">
                <a:latin typeface="Times New Roman" panose="02020603050405020304" pitchFamily="18" charset="0"/>
              </a:rPr>
              <a:t> </a:t>
            </a:r>
            <a:r>
              <a:rPr lang="en-US" altLang="en-US" dirty="0" err="1">
                <a:latin typeface="Times New Roman" panose="02020603050405020304" pitchFamily="18" charset="0"/>
              </a:rPr>
              <a:t>mấy</a:t>
            </a:r>
            <a:r>
              <a:rPr lang="en-US" altLang="en-US" dirty="0">
                <a:latin typeface="Times New Roman" panose="02020603050405020304" pitchFamily="18" charset="0"/>
              </a:rPr>
              <a:t> </a:t>
            </a:r>
            <a:r>
              <a:rPr lang="en-US" altLang="en-US" dirty="0" err="1">
                <a:latin typeface="Times New Roman" panose="02020603050405020304" pitchFamily="18" charset="0"/>
              </a:rPr>
              <a:t>nắng</a:t>
            </a:r>
            <a:r>
              <a:rPr lang="en-US" altLang="en-US" dirty="0">
                <a:latin typeface="Times New Roman" panose="02020603050405020304" pitchFamily="18" charset="0"/>
              </a:rPr>
              <a:t> </a:t>
            </a:r>
            <a:r>
              <a:rPr lang="en-US" altLang="en-US" dirty="0" err="1">
                <a:latin typeface="Times New Roman" panose="02020603050405020304" pitchFamily="18" charset="0"/>
              </a:rPr>
              <a:t>mưa</a:t>
            </a:r>
            <a:endParaRPr lang="en-US" altLang="en-US" dirty="0">
              <a:latin typeface="Times New Roman" panose="02020603050405020304" pitchFamily="18" charset="0"/>
            </a:endParaRPr>
          </a:p>
          <a:p>
            <a:pPr algn="ctr">
              <a:spcBef>
                <a:spcPct val="0"/>
              </a:spcBef>
              <a:buFontTx/>
              <a:buNone/>
            </a:pPr>
            <a:r>
              <a:rPr lang="en-US" altLang="en-US" dirty="0" err="1">
                <a:latin typeface="Times New Roman" panose="02020603050405020304" pitchFamily="18" charset="0"/>
              </a:rPr>
              <a:t>Có</a:t>
            </a:r>
            <a:r>
              <a:rPr lang="en-US" altLang="en-US" dirty="0">
                <a:latin typeface="Times New Roman" panose="02020603050405020304" pitchFamily="18" charset="0"/>
              </a:rPr>
              <a:t> </a:t>
            </a:r>
            <a:r>
              <a:rPr lang="en-US" altLang="en-US" dirty="0" err="1">
                <a:latin typeface="Times New Roman" panose="02020603050405020304" pitchFamily="18" charset="0"/>
              </a:rPr>
              <a:t>khi</a:t>
            </a:r>
            <a:r>
              <a:rPr lang="en-US" altLang="en-US" dirty="0">
                <a:latin typeface="Times New Roman" panose="02020603050405020304" pitchFamily="18" charset="0"/>
              </a:rPr>
              <a:t> </a:t>
            </a:r>
            <a:r>
              <a:rPr lang="en-US" altLang="en-US" dirty="0" err="1">
                <a:latin typeface="Times New Roman" panose="02020603050405020304" pitchFamily="18" charset="0"/>
              </a:rPr>
              <a:t>gốc</a:t>
            </a:r>
            <a:r>
              <a:rPr lang="en-US" altLang="en-US" dirty="0">
                <a:latin typeface="Times New Roman" panose="02020603050405020304" pitchFamily="18" charset="0"/>
              </a:rPr>
              <a:t> </a:t>
            </a:r>
            <a:r>
              <a:rPr lang="en-US" altLang="en-US" dirty="0" err="1">
                <a:latin typeface="Times New Roman" panose="02020603050405020304" pitchFamily="18" charset="0"/>
              </a:rPr>
              <a:t>tử</a:t>
            </a:r>
            <a:r>
              <a:rPr lang="en-US" altLang="en-US" dirty="0">
                <a:latin typeface="Times New Roman" panose="02020603050405020304" pitchFamily="18" charset="0"/>
              </a:rPr>
              <a:t> </a:t>
            </a:r>
            <a:r>
              <a:rPr lang="en-US" altLang="en-US" dirty="0" err="1">
                <a:latin typeface="Times New Roman" panose="02020603050405020304" pitchFamily="18" charset="0"/>
              </a:rPr>
              <a:t>đã</a:t>
            </a:r>
            <a:r>
              <a:rPr lang="en-US" altLang="en-US" dirty="0">
                <a:latin typeface="Times New Roman" panose="02020603050405020304" pitchFamily="18" charset="0"/>
              </a:rPr>
              <a:t> </a:t>
            </a:r>
            <a:r>
              <a:rPr lang="en-US" altLang="en-US" dirty="0" err="1">
                <a:latin typeface="Times New Roman" panose="02020603050405020304" pitchFamily="18" charset="0"/>
              </a:rPr>
              <a:t>vừa</a:t>
            </a:r>
            <a:r>
              <a:rPr lang="en-US" altLang="en-US" dirty="0">
                <a:latin typeface="Times New Roman" panose="02020603050405020304" pitchFamily="18" charset="0"/>
              </a:rPr>
              <a:t> </a:t>
            </a:r>
            <a:r>
              <a:rPr lang="en-US" altLang="en-US" dirty="0" err="1">
                <a:latin typeface="Times New Roman" panose="02020603050405020304" pitchFamily="18" charset="0"/>
              </a:rPr>
              <a:t>người</a:t>
            </a:r>
            <a:r>
              <a:rPr lang="en-US" altLang="en-US" dirty="0">
                <a:latin typeface="Times New Roman" panose="02020603050405020304" pitchFamily="18" charset="0"/>
              </a:rPr>
              <a:t> </a:t>
            </a:r>
            <a:r>
              <a:rPr lang="en-US" altLang="en-US" dirty="0" err="1">
                <a:latin typeface="Times New Roman" panose="02020603050405020304" pitchFamily="18" charset="0"/>
              </a:rPr>
              <a:t>ôm</a:t>
            </a:r>
            <a:endParaRPr lang="en-US" altLang="en-US" dirty="0">
              <a:latin typeface="Times New Roman" panose="02020603050405020304" pitchFamily="18" charset="0"/>
            </a:endParaRPr>
          </a:p>
          <a:p>
            <a:pPr algn="ctr">
              <a:spcBef>
                <a:spcPct val="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Buồn</a:t>
            </a:r>
            <a:r>
              <a:rPr lang="en-US" altLang="en-US" dirty="0">
                <a:latin typeface="Times New Roman" panose="02020603050405020304" pitchFamily="18" charset="0"/>
              </a:rPr>
              <a:t> </a:t>
            </a:r>
            <a:r>
              <a:rPr lang="en-US" altLang="en-US" dirty="0" err="1">
                <a:latin typeface="Times New Roman" panose="02020603050405020304" pitchFamily="18" charset="0"/>
              </a:rPr>
              <a:t>trông</a:t>
            </a:r>
            <a:r>
              <a:rPr lang="en-US" altLang="en-US" dirty="0">
                <a:latin typeface="Times New Roman" panose="02020603050405020304" pitchFamily="18" charset="0"/>
              </a:rPr>
              <a:t> </a:t>
            </a:r>
            <a:r>
              <a:rPr lang="en-US" altLang="en-US" dirty="0" err="1">
                <a:latin typeface="Times New Roman" panose="02020603050405020304" pitchFamily="18" charset="0"/>
              </a:rPr>
              <a:t>cửa</a:t>
            </a:r>
            <a:r>
              <a:rPr lang="en-US" altLang="en-US" dirty="0">
                <a:latin typeface="Times New Roman" panose="02020603050405020304" pitchFamily="18" charset="0"/>
              </a:rPr>
              <a:t> </a:t>
            </a:r>
            <a:r>
              <a:rPr lang="en-US" altLang="en-US" dirty="0" err="1">
                <a:latin typeface="Times New Roman" panose="02020603050405020304" pitchFamily="18" charset="0"/>
              </a:rPr>
              <a:t>bể</a:t>
            </a:r>
            <a:r>
              <a:rPr lang="en-US" altLang="en-US" dirty="0">
                <a:latin typeface="Times New Roman" panose="02020603050405020304" pitchFamily="18" charset="0"/>
              </a:rPr>
              <a:t> </a:t>
            </a:r>
            <a:r>
              <a:rPr lang="en-US" altLang="en-US" dirty="0" err="1">
                <a:latin typeface="Times New Roman" panose="02020603050405020304" pitchFamily="18" charset="0"/>
              </a:rPr>
              <a:t>chiều</a:t>
            </a:r>
            <a:r>
              <a:rPr lang="en-US" altLang="en-US" dirty="0">
                <a:latin typeface="Times New Roman" panose="02020603050405020304" pitchFamily="18" charset="0"/>
              </a:rPr>
              <a:t> </a:t>
            </a:r>
            <a:r>
              <a:rPr lang="en-US" altLang="en-US" dirty="0" err="1">
                <a:latin typeface="Times New Roman" panose="02020603050405020304" pitchFamily="18" charset="0"/>
              </a:rPr>
              <a:t>hôm</a:t>
            </a:r>
            <a:r>
              <a:rPr lang="en-US" altLang="en-US" dirty="0">
                <a:latin typeface="Times New Roman" panose="02020603050405020304" pitchFamily="18" charset="0"/>
              </a:rPr>
              <a:t> </a:t>
            </a:r>
          </a:p>
          <a:p>
            <a:pPr algn="ctr">
              <a:spcBef>
                <a:spcPct val="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Thuyền</a:t>
            </a:r>
            <a:r>
              <a:rPr lang="en-US" altLang="en-US" dirty="0">
                <a:latin typeface="Times New Roman" panose="02020603050405020304" pitchFamily="18" charset="0"/>
              </a:rPr>
              <a:t> </a:t>
            </a:r>
            <a:r>
              <a:rPr lang="en-US" altLang="en-US" dirty="0" err="1">
                <a:latin typeface="Times New Roman" panose="02020603050405020304" pitchFamily="18" charset="0"/>
              </a:rPr>
              <a:t>ai</a:t>
            </a:r>
            <a:r>
              <a:rPr lang="en-US" altLang="en-US" dirty="0">
                <a:latin typeface="Times New Roman" panose="02020603050405020304" pitchFamily="18" charset="0"/>
              </a:rPr>
              <a:t> </a:t>
            </a:r>
            <a:r>
              <a:rPr lang="en-US" altLang="en-US" dirty="0" err="1">
                <a:latin typeface="Times New Roman" panose="02020603050405020304" pitchFamily="18" charset="0"/>
              </a:rPr>
              <a:t>thấp</a:t>
            </a:r>
            <a:r>
              <a:rPr lang="en-US" altLang="en-US" dirty="0">
                <a:latin typeface="Times New Roman" panose="02020603050405020304" pitchFamily="18" charset="0"/>
              </a:rPr>
              <a:t> </a:t>
            </a:r>
            <a:r>
              <a:rPr lang="en-US" altLang="en-US" dirty="0" err="1">
                <a:latin typeface="Times New Roman" panose="02020603050405020304" pitchFamily="18" charset="0"/>
              </a:rPr>
              <a:t>thoáng</a:t>
            </a:r>
            <a:r>
              <a:rPr lang="en-US" altLang="en-US" dirty="0">
                <a:latin typeface="Times New Roman" panose="02020603050405020304" pitchFamily="18" charset="0"/>
              </a:rPr>
              <a:t> </a:t>
            </a:r>
            <a:r>
              <a:rPr lang="en-US" altLang="en-US" dirty="0" err="1">
                <a:latin typeface="Times New Roman" panose="02020603050405020304" pitchFamily="18" charset="0"/>
              </a:rPr>
              <a:t>cánh</a:t>
            </a:r>
            <a:r>
              <a:rPr lang="en-US" altLang="en-US" dirty="0">
                <a:latin typeface="Times New Roman" panose="02020603050405020304" pitchFamily="18" charset="0"/>
              </a:rPr>
              <a:t> </a:t>
            </a:r>
            <a:r>
              <a:rPr lang="en-US" altLang="en-US" dirty="0" err="1">
                <a:latin typeface="Times New Roman" panose="02020603050405020304" pitchFamily="18" charset="0"/>
              </a:rPr>
              <a:t>buồm</a:t>
            </a:r>
            <a:r>
              <a:rPr lang="en-US" altLang="en-US" dirty="0">
                <a:latin typeface="Times New Roman" panose="02020603050405020304" pitchFamily="18" charset="0"/>
              </a:rPr>
              <a:t> </a:t>
            </a:r>
            <a:r>
              <a:rPr lang="en-US" altLang="en-US" dirty="0" err="1">
                <a:latin typeface="Times New Roman" panose="02020603050405020304" pitchFamily="18" charset="0"/>
              </a:rPr>
              <a:t>xa</a:t>
            </a:r>
            <a:r>
              <a:rPr lang="en-US" altLang="en-US" dirty="0">
                <a:latin typeface="Times New Roman" panose="02020603050405020304" pitchFamily="18" charset="0"/>
              </a:rPr>
              <a:t> </a:t>
            </a:r>
            <a:r>
              <a:rPr lang="en-US" altLang="en-US" dirty="0" err="1">
                <a:latin typeface="Times New Roman" panose="02020603050405020304" pitchFamily="18" charset="0"/>
              </a:rPr>
              <a:t>xa</a:t>
            </a:r>
            <a:r>
              <a:rPr lang="en-US" altLang="en-US" dirty="0">
                <a:latin typeface="Times New Roman" panose="02020603050405020304" pitchFamily="18" charset="0"/>
              </a:rPr>
              <a:t>?</a:t>
            </a:r>
          </a:p>
          <a:p>
            <a:pPr algn="ctr">
              <a:spcBef>
                <a:spcPct val="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Buồn</a:t>
            </a:r>
            <a:r>
              <a:rPr lang="en-US" altLang="en-US" dirty="0">
                <a:latin typeface="Times New Roman" panose="02020603050405020304" pitchFamily="18" charset="0"/>
              </a:rPr>
              <a:t> </a:t>
            </a:r>
            <a:r>
              <a:rPr lang="en-US" altLang="en-US" dirty="0" err="1">
                <a:latin typeface="Times New Roman" panose="02020603050405020304" pitchFamily="18" charset="0"/>
              </a:rPr>
              <a:t>trông</a:t>
            </a:r>
            <a:r>
              <a:rPr lang="en-US" altLang="en-US" dirty="0">
                <a:latin typeface="Times New Roman" panose="02020603050405020304" pitchFamily="18" charset="0"/>
              </a:rPr>
              <a:t> </a:t>
            </a:r>
            <a:r>
              <a:rPr lang="en-US" altLang="en-US" dirty="0" err="1">
                <a:latin typeface="Times New Roman" panose="02020603050405020304" pitchFamily="18" charset="0"/>
              </a:rPr>
              <a:t>ngọn</a:t>
            </a:r>
            <a:r>
              <a:rPr lang="en-US" altLang="en-US" dirty="0">
                <a:latin typeface="Times New Roman" panose="02020603050405020304" pitchFamily="18" charset="0"/>
              </a:rPr>
              <a:t> </a:t>
            </a:r>
            <a:r>
              <a:rPr lang="en-US" altLang="en-US" dirty="0" err="1">
                <a:latin typeface="Times New Roman" panose="02020603050405020304" pitchFamily="18" charset="0"/>
              </a:rPr>
              <a:t>nước</a:t>
            </a:r>
            <a:r>
              <a:rPr lang="en-US" altLang="en-US" dirty="0">
                <a:latin typeface="Times New Roman" panose="02020603050405020304" pitchFamily="18" charset="0"/>
              </a:rPr>
              <a:t> </a:t>
            </a:r>
            <a:r>
              <a:rPr lang="en-US" altLang="en-US" dirty="0" err="1">
                <a:latin typeface="Times New Roman" panose="02020603050405020304" pitchFamily="18" charset="0"/>
              </a:rPr>
              <a:t>mới</a:t>
            </a:r>
            <a:r>
              <a:rPr lang="en-US" altLang="en-US" dirty="0">
                <a:latin typeface="Times New Roman" panose="02020603050405020304" pitchFamily="18" charset="0"/>
              </a:rPr>
              <a:t> </a:t>
            </a:r>
            <a:r>
              <a:rPr lang="en-US" altLang="en-US" dirty="0" err="1">
                <a:latin typeface="Times New Roman" panose="02020603050405020304" pitchFamily="18" charset="0"/>
              </a:rPr>
              <a:t>sa</a:t>
            </a:r>
            <a:r>
              <a:rPr lang="en-US" altLang="en-US" dirty="0">
                <a:latin typeface="Times New Roman" panose="02020603050405020304" pitchFamily="18" charset="0"/>
              </a:rPr>
              <a:t>,</a:t>
            </a:r>
          </a:p>
          <a:p>
            <a:pPr algn="ctr">
              <a:spcBef>
                <a:spcPct val="0"/>
              </a:spcBef>
              <a:buFontTx/>
              <a:buNone/>
            </a:pPr>
            <a:r>
              <a:rPr lang="en-US" altLang="en-US" dirty="0" err="1">
                <a:latin typeface="Times New Roman" panose="02020603050405020304" pitchFamily="18" charset="0"/>
              </a:rPr>
              <a:t>Hoa</a:t>
            </a:r>
            <a:r>
              <a:rPr lang="en-US" altLang="en-US" dirty="0">
                <a:latin typeface="Times New Roman" panose="02020603050405020304" pitchFamily="18" charset="0"/>
              </a:rPr>
              <a:t> </a:t>
            </a:r>
            <a:r>
              <a:rPr lang="en-US" altLang="en-US" dirty="0" err="1">
                <a:latin typeface="Times New Roman" panose="02020603050405020304" pitchFamily="18" charset="0"/>
              </a:rPr>
              <a:t>trôi</a:t>
            </a:r>
            <a:r>
              <a:rPr lang="en-US" altLang="en-US" dirty="0">
                <a:latin typeface="Times New Roman" panose="02020603050405020304" pitchFamily="18" charset="0"/>
              </a:rPr>
              <a:t> man </a:t>
            </a:r>
            <a:r>
              <a:rPr lang="en-US" altLang="en-US" dirty="0" err="1">
                <a:latin typeface="Times New Roman" panose="02020603050405020304" pitchFamily="18" charset="0"/>
              </a:rPr>
              <a:t>mác</a:t>
            </a:r>
            <a:r>
              <a:rPr lang="en-US" altLang="en-US" dirty="0">
                <a:latin typeface="Times New Roman" panose="02020603050405020304" pitchFamily="18" charset="0"/>
              </a:rPr>
              <a:t> </a:t>
            </a:r>
            <a:r>
              <a:rPr lang="en-US" altLang="en-US" dirty="0" err="1">
                <a:latin typeface="Times New Roman" panose="02020603050405020304" pitchFamily="18" charset="0"/>
              </a:rPr>
              <a:t>biết</a:t>
            </a:r>
            <a:r>
              <a:rPr lang="en-US" altLang="en-US" dirty="0">
                <a:latin typeface="Times New Roman" panose="02020603050405020304" pitchFamily="18" charset="0"/>
              </a:rPr>
              <a:t> </a:t>
            </a:r>
            <a:r>
              <a:rPr lang="en-US" altLang="en-US" dirty="0" err="1">
                <a:latin typeface="Times New Roman" panose="02020603050405020304" pitchFamily="18" charset="0"/>
              </a:rPr>
              <a:t>là</a:t>
            </a:r>
            <a:r>
              <a:rPr lang="en-US" altLang="en-US" dirty="0">
                <a:latin typeface="Times New Roman" panose="02020603050405020304" pitchFamily="18" charset="0"/>
              </a:rPr>
              <a:t> </a:t>
            </a:r>
            <a:r>
              <a:rPr lang="en-US" altLang="en-US" dirty="0" err="1">
                <a:latin typeface="Times New Roman" panose="02020603050405020304" pitchFamily="18" charset="0"/>
              </a:rPr>
              <a:t>về</a:t>
            </a:r>
            <a:r>
              <a:rPr lang="en-US" altLang="en-US" dirty="0">
                <a:latin typeface="Times New Roman" panose="02020603050405020304" pitchFamily="18" charset="0"/>
              </a:rPr>
              <a:t> </a:t>
            </a:r>
            <a:r>
              <a:rPr lang="en-US" altLang="en-US" dirty="0" err="1">
                <a:latin typeface="Times New Roman" panose="02020603050405020304" pitchFamily="18" charset="0"/>
              </a:rPr>
              <a:t>đâu</a:t>
            </a:r>
            <a:r>
              <a:rPr lang="en-US" altLang="en-US" dirty="0">
                <a:latin typeface="Times New Roman" panose="02020603050405020304" pitchFamily="18" charset="0"/>
              </a:rPr>
              <a:t>?</a:t>
            </a:r>
          </a:p>
          <a:p>
            <a:pPr algn="ctr">
              <a:spcBef>
                <a:spcPct val="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Buồn</a:t>
            </a:r>
            <a:r>
              <a:rPr lang="en-US" altLang="en-US" dirty="0">
                <a:latin typeface="Times New Roman" panose="02020603050405020304" pitchFamily="18" charset="0"/>
              </a:rPr>
              <a:t> </a:t>
            </a:r>
            <a:r>
              <a:rPr lang="en-US" altLang="en-US" dirty="0" err="1">
                <a:latin typeface="Times New Roman" panose="02020603050405020304" pitchFamily="18" charset="0"/>
              </a:rPr>
              <a:t>trông</a:t>
            </a:r>
            <a:r>
              <a:rPr lang="en-US" altLang="en-US" dirty="0">
                <a:latin typeface="Times New Roman" panose="02020603050405020304" pitchFamily="18" charset="0"/>
              </a:rPr>
              <a:t> </a:t>
            </a:r>
            <a:r>
              <a:rPr lang="en-US" altLang="en-US" dirty="0" err="1">
                <a:latin typeface="Times New Roman" panose="02020603050405020304" pitchFamily="18" charset="0"/>
              </a:rPr>
              <a:t>nội</a:t>
            </a:r>
            <a:r>
              <a:rPr lang="en-US" altLang="en-US" dirty="0">
                <a:latin typeface="Times New Roman" panose="02020603050405020304" pitchFamily="18" charset="0"/>
              </a:rPr>
              <a:t> </a:t>
            </a:r>
            <a:r>
              <a:rPr lang="en-US" altLang="en-US" dirty="0" err="1">
                <a:latin typeface="Times New Roman" panose="02020603050405020304" pitchFamily="18" charset="0"/>
              </a:rPr>
              <a:t>cỏ</a:t>
            </a:r>
            <a:r>
              <a:rPr lang="en-US" altLang="en-US" dirty="0">
                <a:latin typeface="Times New Roman" panose="02020603050405020304" pitchFamily="18" charset="0"/>
              </a:rPr>
              <a:t> </a:t>
            </a:r>
            <a:r>
              <a:rPr lang="en-US" altLang="en-US" dirty="0" err="1">
                <a:latin typeface="Times New Roman" panose="02020603050405020304" pitchFamily="18" charset="0"/>
              </a:rPr>
              <a:t>rầu</a:t>
            </a:r>
            <a:r>
              <a:rPr lang="en-US" altLang="en-US" dirty="0">
                <a:latin typeface="Times New Roman" panose="02020603050405020304" pitchFamily="18" charset="0"/>
              </a:rPr>
              <a:t> </a:t>
            </a:r>
            <a:r>
              <a:rPr lang="en-US" altLang="en-US" dirty="0" err="1">
                <a:latin typeface="Times New Roman" panose="02020603050405020304" pitchFamily="18" charset="0"/>
              </a:rPr>
              <a:t>rầu</a:t>
            </a:r>
            <a:r>
              <a:rPr lang="en-US" altLang="en-US" dirty="0">
                <a:latin typeface="Times New Roman" panose="02020603050405020304" pitchFamily="18" charset="0"/>
              </a:rPr>
              <a:t>,</a:t>
            </a:r>
          </a:p>
          <a:p>
            <a:pPr algn="ctr">
              <a:spcBef>
                <a:spcPct val="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Chân</a:t>
            </a:r>
            <a:r>
              <a:rPr lang="en-US" altLang="en-US" dirty="0">
                <a:latin typeface="Times New Roman" panose="02020603050405020304" pitchFamily="18" charset="0"/>
              </a:rPr>
              <a:t> </a:t>
            </a:r>
            <a:r>
              <a:rPr lang="en-US" altLang="en-US" dirty="0" err="1">
                <a:latin typeface="Times New Roman" panose="02020603050405020304" pitchFamily="18" charset="0"/>
              </a:rPr>
              <a:t>mây</a:t>
            </a:r>
            <a:r>
              <a:rPr lang="en-US" altLang="en-US" dirty="0">
                <a:latin typeface="Times New Roman" panose="02020603050405020304" pitchFamily="18" charset="0"/>
              </a:rPr>
              <a:t> </a:t>
            </a:r>
            <a:r>
              <a:rPr lang="en-US" altLang="en-US" dirty="0" err="1">
                <a:latin typeface="Times New Roman" panose="02020603050405020304" pitchFamily="18" charset="0"/>
              </a:rPr>
              <a:t>mặt</a:t>
            </a:r>
            <a:r>
              <a:rPr lang="en-US" altLang="en-US" dirty="0">
                <a:latin typeface="Times New Roman" panose="02020603050405020304" pitchFamily="18" charset="0"/>
              </a:rPr>
              <a:t> </a:t>
            </a:r>
            <a:r>
              <a:rPr lang="en-US" altLang="en-US" dirty="0" err="1">
                <a:latin typeface="Times New Roman" panose="02020603050405020304" pitchFamily="18" charset="0"/>
              </a:rPr>
              <a:t>đất</a:t>
            </a:r>
            <a:r>
              <a:rPr lang="en-US" altLang="en-US" dirty="0">
                <a:latin typeface="Times New Roman" panose="02020603050405020304" pitchFamily="18" charset="0"/>
              </a:rPr>
              <a:t> </a:t>
            </a:r>
            <a:r>
              <a:rPr lang="en-US" altLang="en-US" dirty="0" err="1">
                <a:latin typeface="Times New Roman" panose="02020603050405020304" pitchFamily="18" charset="0"/>
              </a:rPr>
              <a:t>một</a:t>
            </a:r>
            <a:r>
              <a:rPr lang="en-US" altLang="en-US" dirty="0">
                <a:latin typeface="Times New Roman" panose="02020603050405020304" pitchFamily="18" charset="0"/>
              </a:rPr>
              <a:t> </a:t>
            </a:r>
            <a:r>
              <a:rPr lang="en-US" altLang="en-US" dirty="0" err="1">
                <a:latin typeface="Times New Roman" panose="02020603050405020304" pitchFamily="18" charset="0"/>
              </a:rPr>
              <a:t>màu</a:t>
            </a:r>
            <a:r>
              <a:rPr lang="en-US" altLang="en-US" dirty="0">
                <a:latin typeface="Times New Roman" panose="02020603050405020304" pitchFamily="18" charset="0"/>
              </a:rPr>
              <a:t> </a:t>
            </a:r>
            <a:r>
              <a:rPr lang="en-US" altLang="en-US" dirty="0" err="1">
                <a:latin typeface="Times New Roman" panose="02020603050405020304" pitchFamily="18" charset="0"/>
              </a:rPr>
              <a:t>xanh</a:t>
            </a:r>
            <a:r>
              <a:rPr lang="en-US" altLang="en-US" dirty="0">
                <a:latin typeface="Times New Roman" panose="02020603050405020304" pitchFamily="18" charset="0"/>
              </a:rPr>
              <a:t> </a:t>
            </a:r>
            <a:r>
              <a:rPr lang="en-US" altLang="en-US" dirty="0" err="1">
                <a:latin typeface="Times New Roman" panose="02020603050405020304" pitchFamily="18" charset="0"/>
              </a:rPr>
              <a:t>xanh</a:t>
            </a:r>
            <a:endParaRPr lang="en-US" altLang="en-US" dirty="0">
              <a:latin typeface="Times New Roman" panose="02020603050405020304" pitchFamily="18" charset="0"/>
            </a:endParaRPr>
          </a:p>
          <a:p>
            <a:pPr algn="ctr">
              <a:spcBef>
                <a:spcPct val="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Buồn</a:t>
            </a:r>
            <a:r>
              <a:rPr lang="en-US" altLang="en-US" dirty="0">
                <a:latin typeface="Times New Roman" panose="02020603050405020304" pitchFamily="18" charset="0"/>
              </a:rPr>
              <a:t> </a:t>
            </a:r>
            <a:r>
              <a:rPr lang="en-US" altLang="en-US" dirty="0" err="1">
                <a:latin typeface="Times New Roman" panose="02020603050405020304" pitchFamily="18" charset="0"/>
              </a:rPr>
              <a:t>trông</a:t>
            </a:r>
            <a:r>
              <a:rPr lang="en-US" altLang="en-US" dirty="0">
                <a:latin typeface="Times New Roman" panose="02020603050405020304" pitchFamily="18" charset="0"/>
              </a:rPr>
              <a:t> </a:t>
            </a:r>
            <a:r>
              <a:rPr lang="en-US" altLang="en-US" dirty="0" err="1">
                <a:latin typeface="Times New Roman" panose="02020603050405020304" pitchFamily="18" charset="0"/>
              </a:rPr>
              <a:t>gió</a:t>
            </a:r>
            <a:r>
              <a:rPr lang="en-US" altLang="en-US" dirty="0">
                <a:latin typeface="Times New Roman" panose="02020603050405020304" pitchFamily="18" charset="0"/>
              </a:rPr>
              <a:t> </a:t>
            </a:r>
            <a:r>
              <a:rPr lang="en-US" altLang="en-US" dirty="0" err="1">
                <a:latin typeface="Times New Roman" panose="02020603050405020304" pitchFamily="18" charset="0"/>
              </a:rPr>
              <a:t>cuốn</a:t>
            </a:r>
            <a:r>
              <a:rPr lang="en-US" altLang="en-US" dirty="0">
                <a:latin typeface="Times New Roman" panose="02020603050405020304" pitchFamily="18" charset="0"/>
              </a:rPr>
              <a:t> </a:t>
            </a:r>
            <a:r>
              <a:rPr lang="en-US" altLang="en-US" dirty="0" err="1">
                <a:latin typeface="Times New Roman" panose="02020603050405020304" pitchFamily="18" charset="0"/>
              </a:rPr>
              <a:t>mặt</a:t>
            </a:r>
            <a:r>
              <a:rPr lang="en-US" altLang="en-US" dirty="0">
                <a:latin typeface="Times New Roman" panose="02020603050405020304" pitchFamily="18" charset="0"/>
              </a:rPr>
              <a:t> </a:t>
            </a:r>
            <a:r>
              <a:rPr lang="en-US" altLang="en-US" dirty="0" err="1">
                <a:latin typeface="Times New Roman" panose="02020603050405020304" pitchFamily="18" charset="0"/>
              </a:rPr>
              <a:t>duềnh</a:t>
            </a:r>
            <a:r>
              <a:rPr lang="en-US" altLang="en-US" dirty="0">
                <a:latin typeface="Times New Roman" panose="02020603050405020304" pitchFamily="18" charset="0"/>
              </a:rPr>
              <a:t>,</a:t>
            </a:r>
          </a:p>
          <a:p>
            <a:pPr algn="ctr">
              <a:spcBef>
                <a:spcPct val="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Ầm</a:t>
            </a:r>
            <a:r>
              <a:rPr lang="en-US" altLang="en-US" dirty="0">
                <a:latin typeface="Times New Roman" panose="02020603050405020304" pitchFamily="18" charset="0"/>
              </a:rPr>
              <a:t> </a:t>
            </a:r>
            <a:r>
              <a:rPr lang="en-US" altLang="en-US" dirty="0" err="1">
                <a:latin typeface="Times New Roman" panose="02020603050405020304" pitchFamily="18" charset="0"/>
              </a:rPr>
              <a:t>ầm</a:t>
            </a:r>
            <a:r>
              <a:rPr lang="en-US" altLang="en-US" dirty="0">
                <a:latin typeface="Times New Roman" panose="02020603050405020304" pitchFamily="18" charset="0"/>
              </a:rPr>
              <a:t> </a:t>
            </a:r>
            <a:r>
              <a:rPr lang="en-US" altLang="en-US" dirty="0" err="1">
                <a:latin typeface="Times New Roman" panose="02020603050405020304" pitchFamily="18" charset="0"/>
              </a:rPr>
              <a:t>tiếng</a:t>
            </a:r>
            <a:r>
              <a:rPr lang="en-US" altLang="en-US" dirty="0">
                <a:latin typeface="Times New Roman" panose="02020603050405020304" pitchFamily="18" charset="0"/>
              </a:rPr>
              <a:t> </a:t>
            </a:r>
            <a:r>
              <a:rPr lang="en-US" altLang="en-US" dirty="0" err="1">
                <a:latin typeface="Times New Roman" panose="02020603050405020304" pitchFamily="18" charset="0"/>
              </a:rPr>
              <a:t>sóng</a:t>
            </a:r>
            <a:r>
              <a:rPr lang="en-US" altLang="en-US" dirty="0">
                <a:latin typeface="Times New Roman" panose="02020603050405020304" pitchFamily="18" charset="0"/>
              </a:rPr>
              <a:t> </a:t>
            </a:r>
            <a:r>
              <a:rPr lang="en-US" altLang="en-US" dirty="0" err="1">
                <a:latin typeface="Times New Roman" panose="02020603050405020304" pitchFamily="18" charset="0"/>
              </a:rPr>
              <a:t>kêu</a:t>
            </a:r>
            <a:r>
              <a:rPr lang="en-US" altLang="en-US" dirty="0">
                <a:latin typeface="Times New Roman" panose="02020603050405020304" pitchFamily="18" charset="0"/>
              </a:rPr>
              <a:t> </a:t>
            </a:r>
            <a:r>
              <a:rPr lang="en-US" altLang="en-US" dirty="0" err="1">
                <a:latin typeface="Times New Roman" panose="02020603050405020304" pitchFamily="18" charset="0"/>
              </a:rPr>
              <a:t>quanh</a:t>
            </a:r>
            <a:r>
              <a:rPr lang="en-US" altLang="en-US" dirty="0">
                <a:latin typeface="Times New Roman" panose="02020603050405020304" pitchFamily="18" charset="0"/>
              </a:rPr>
              <a:t> </a:t>
            </a:r>
            <a:r>
              <a:rPr lang="en-US" altLang="en-US" dirty="0" err="1">
                <a:latin typeface="Times New Roman" panose="02020603050405020304" pitchFamily="18" charset="0"/>
              </a:rPr>
              <a:t>ghế</a:t>
            </a:r>
            <a:r>
              <a:rPr lang="en-US" altLang="en-US" dirty="0">
                <a:latin typeface="Times New Roman" panose="02020603050405020304" pitchFamily="18" charset="0"/>
              </a:rPr>
              <a:t> </a:t>
            </a:r>
            <a:r>
              <a:rPr lang="en-US" altLang="en-US" dirty="0" err="1">
                <a:latin typeface="Times New Roman" panose="02020603050405020304" pitchFamily="18" charset="0"/>
              </a:rPr>
              <a:t>ngồi</a:t>
            </a:r>
            <a:r>
              <a:rPr lang="en-US" altLang="en-US" dirty="0">
                <a:latin typeface="Times New Roman" panose="02020603050405020304" pitchFamily="18" charset="0"/>
              </a:rPr>
              <a:t>.</a:t>
            </a:r>
          </a:p>
          <a:p>
            <a:pPr>
              <a:spcBef>
                <a:spcPct val="0"/>
              </a:spcBef>
              <a:buFontTx/>
              <a:buNone/>
            </a:pPr>
            <a:r>
              <a:rPr lang="en-US" altLang="en-US" dirty="0">
                <a:latin typeface="Times New Roman" panose="02020603050405020304" pitchFamily="18" charset="0"/>
              </a:rPr>
              <a:t>                        </a:t>
            </a:r>
            <a:r>
              <a:rPr lang="en-US" altLang="en-US" b="1" i="1" dirty="0">
                <a:latin typeface="Times New Roman" panose="02020603050405020304" pitchFamily="18" charset="0"/>
              </a:rPr>
              <a:t>(</a:t>
            </a:r>
            <a:r>
              <a:rPr lang="en-US" altLang="en-US" b="1" i="1" dirty="0" err="1">
                <a:latin typeface="Times New Roman" panose="02020603050405020304" pitchFamily="18" charset="0"/>
              </a:rPr>
              <a:t>Trích</a:t>
            </a:r>
            <a:r>
              <a:rPr lang="en-US" altLang="en-US" b="1" i="1" dirty="0">
                <a:latin typeface="Times New Roman" panose="02020603050405020304" pitchFamily="18" charset="0"/>
              </a:rPr>
              <a:t> </a:t>
            </a:r>
            <a:r>
              <a:rPr lang="en-US" altLang="en-US" b="1" i="1" dirty="0" err="1">
                <a:latin typeface="Times New Roman" panose="02020603050405020304" pitchFamily="18" charset="0"/>
              </a:rPr>
              <a:t>Truyện</a:t>
            </a:r>
            <a:r>
              <a:rPr lang="en-US" altLang="en-US" b="1" i="1" dirty="0">
                <a:latin typeface="Times New Roman" panose="02020603050405020304" pitchFamily="18" charset="0"/>
              </a:rPr>
              <a:t> </a:t>
            </a:r>
            <a:r>
              <a:rPr lang="en-US" altLang="en-US" b="1" i="1" dirty="0" err="1">
                <a:latin typeface="Times New Roman" panose="02020603050405020304" pitchFamily="18" charset="0"/>
              </a:rPr>
              <a:t>Kiều</a:t>
            </a:r>
            <a:r>
              <a:rPr lang="en-US" altLang="en-US" b="1" i="1" dirty="0">
                <a:latin typeface="Times New Roman" panose="02020603050405020304" pitchFamily="18" charset="0"/>
              </a:rPr>
              <a:t> – </a:t>
            </a:r>
            <a:r>
              <a:rPr lang="en-US" altLang="en-US" b="1" i="1" dirty="0" err="1">
                <a:latin typeface="Times New Roman" panose="02020603050405020304" pitchFamily="18" charset="0"/>
              </a:rPr>
              <a:t>Nguyễn</a:t>
            </a:r>
            <a:r>
              <a:rPr lang="en-US" altLang="en-US" b="1" i="1" dirty="0">
                <a:latin typeface="Times New Roman" panose="02020603050405020304" pitchFamily="18" charset="0"/>
              </a:rPr>
              <a:t> Du)</a:t>
            </a:r>
          </a:p>
        </p:txBody>
      </p:sp>
      <p:sp>
        <p:nvSpPr>
          <p:cNvPr id="5" name="Rectangle 4"/>
          <p:cNvSpPr/>
          <p:nvPr/>
        </p:nvSpPr>
        <p:spPr>
          <a:xfrm>
            <a:off x="145774" y="537313"/>
            <a:ext cx="6830095" cy="830997"/>
          </a:xfrm>
          <a:prstGeom prst="rect">
            <a:avLst/>
          </a:prstGeom>
        </p:spPr>
        <p:txBody>
          <a:bodyPr wrap="square">
            <a:spAutoFit/>
          </a:bodyPr>
          <a:lstStyle/>
          <a:p>
            <a:pPr algn="ctr">
              <a:spcBef>
                <a:spcPct val="0"/>
              </a:spcBef>
              <a:buFontTx/>
              <a:buNone/>
            </a:pPr>
            <a:r>
              <a:rPr lang="en-US" altLang="en-US" sz="2400" b="1" dirty="0" smtClean="0">
                <a:latin typeface="Times New Roman" panose="02020603050405020304" pitchFamily="18" charset="0"/>
              </a:rPr>
              <a:t>1. </a:t>
            </a:r>
            <a:r>
              <a:rPr lang="vi-VN" altLang="en-US" sz="2400" b="1" dirty="0" smtClean="0">
                <a:latin typeface="Times New Roman" panose="02020603050405020304" pitchFamily="18" charset="0"/>
              </a:rPr>
              <a:t>Đọc lại </a:t>
            </a:r>
            <a:r>
              <a:rPr lang="vi-VN" altLang="en-US" sz="2400" b="1" dirty="0">
                <a:latin typeface="Times New Roman" panose="02020603050405020304" pitchFamily="18" charset="0"/>
              </a:rPr>
              <a:t>đoạn trích </a:t>
            </a:r>
            <a:r>
              <a:rPr lang="vi-VN" altLang="en-US" sz="2400" b="1" i="1" dirty="0">
                <a:latin typeface="Times New Roman" panose="02020603050405020304" pitchFamily="18" charset="0"/>
              </a:rPr>
              <a:t>“Kiều ở lầu Ngưng </a:t>
            </a:r>
            <a:r>
              <a:rPr lang="vi-VN" altLang="en-US" sz="2400" b="1" i="1" dirty="0" smtClean="0">
                <a:latin typeface="Times New Roman" panose="02020603050405020304" pitchFamily="18" charset="0"/>
              </a:rPr>
              <a:t>Bích”</a:t>
            </a:r>
            <a:r>
              <a:rPr lang="en-US" altLang="en-US" sz="2400" b="1" i="1" dirty="0" smtClean="0">
                <a:latin typeface="Times New Roman" panose="02020603050405020304" pitchFamily="18" charset="0"/>
              </a:rPr>
              <a:t> </a:t>
            </a:r>
            <a:r>
              <a:rPr lang="en-US" altLang="en-US" sz="2400" b="1" i="1" dirty="0" err="1" smtClean="0">
                <a:latin typeface="Times New Roman" panose="02020603050405020304" pitchFamily="18" charset="0"/>
              </a:rPr>
              <a:t>sgk</a:t>
            </a:r>
            <a:r>
              <a:rPr lang="vi-VN" altLang="en-US" sz="2400" b="1" i="1" dirty="0" smtClean="0">
                <a:latin typeface="Times New Roman" panose="02020603050405020304" pitchFamily="18" charset="0"/>
              </a:rPr>
              <a:t>/ </a:t>
            </a:r>
            <a:r>
              <a:rPr lang="vi-VN" altLang="en-US" sz="2400" b="1" dirty="0" smtClean="0">
                <a:latin typeface="Times New Roman" panose="02020603050405020304" pitchFamily="18" charset="0"/>
              </a:rPr>
              <a:t>93 </a:t>
            </a:r>
            <a:r>
              <a:rPr lang="vi-VN" altLang="en-US" sz="2400" b="1" dirty="0">
                <a:latin typeface="Times New Roman" panose="02020603050405020304" pitchFamily="18" charset="0"/>
              </a:rPr>
              <a:t>-94 và thực hiện các yêu cầu sau:</a:t>
            </a:r>
            <a:endParaRPr lang="en-US" altLang="en-US" sz="2400" b="1" dirty="0">
              <a:latin typeface="Times New Roman" panose="02020603050405020304" pitchFamily="18" charset="0"/>
            </a:endParaRPr>
          </a:p>
        </p:txBody>
      </p:sp>
      <p:sp>
        <p:nvSpPr>
          <p:cNvPr id="8" name="Rectangle 4"/>
          <p:cNvSpPr>
            <a:spLocks noChangeArrowheads="1"/>
          </p:cNvSpPr>
          <p:nvPr/>
        </p:nvSpPr>
        <p:spPr bwMode="auto">
          <a:xfrm>
            <a:off x="0" y="14093"/>
            <a:ext cx="106118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defTabSz="457200">
              <a:spcBef>
                <a:spcPct val="0"/>
              </a:spcBef>
              <a:buFontTx/>
              <a:buNone/>
            </a:pPr>
            <a:r>
              <a:rPr lang="en-US" altLang="en-US" sz="2800" b="1" dirty="0" smtClean="0">
                <a:solidFill>
                  <a:srgbClr val="FF0000"/>
                </a:solidFill>
                <a:latin typeface="Times New Roman" panose="02020603050405020304" pitchFamily="18" charset="0"/>
                <a:cs typeface="Times New Roman" panose="02020603050405020304" pitchFamily="18" charset="0"/>
              </a:rPr>
              <a:t>I. </a:t>
            </a:r>
            <a:r>
              <a:rPr lang="en-US" altLang="en-US" sz="2800" b="1" dirty="0" err="1" smtClean="0">
                <a:solidFill>
                  <a:srgbClr val="FF0000"/>
                </a:solidFill>
                <a:latin typeface="Times New Roman" panose="02020603050405020304" pitchFamily="18" charset="0"/>
                <a:cs typeface="Times New Roman" panose="02020603050405020304" pitchFamily="18" charset="0"/>
              </a:rPr>
              <a:t>Tìm</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hiểu</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yếu</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tố</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miêu</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tả</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nội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tâm</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trong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văn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tự</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sự</a:t>
            </a:r>
            <a:r>
              <a:rPr lang="en-US" altLang="en-US" sz="2800" b="1" dirty="0" smtClean="0">
                <a:solidFill>
                  <a:srgbClr val="FF0000"/>
                </a:solidFill>
                <a:latin typeface="Times New Roman" panose="02020603050405020304" pitchFamily="18" charset="0"/>
                <a:cs typeface="Times New Roman" panose="02020603050405020304" pitchFamily="18" charset="0"/>
              </a:rPr>
              <a:t>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2677</Words>
  <Application>Microsoft Office PowerPoint</Application>
  <PresentationFormat>Widescreen</PresentationFormat>
  <Paragraphs>215</Paragraphs>
  <Slides>27</Slides>
  <Notes>12</Notes>
  <HiddenSlides>0</HiddenSlides>
  <MMClips>0</MMClips>
  <ScaleCrop>false</ScaleCrop>
  <HeadingPairs>
    <vt:vector size="6" baseType="variant">
      <vt:variant>
        <vt:lpstr>Fonts Used</vt:lpstr>
      </vt:variant>
      <vt:variant>
        <vt:i4>18</vt:i4>
      </vt:variant>
      <vt:variant>
        <vt:lpstr>Theme</vt:lpstr>
      </vt:variant>
      <vt:variant>
        <vt:i4>10</vt:i4>
      </vt:variant>
      <vt:variant>
        <vt:lpstr>Slide Titles</vt:lpstr>
      </vt:variant>
      <vt:variant>
        <vt:i4>27</vt:i4>
      </vt:variant>
    </vt:vector>
  </HeadingPairs>
  <TitlesOfParts>
    <vt:vector size="55" baseType="lpstr">
      <vt:lpstr>微软雅黑</vt:lpstr>
      <vt:lpstr>微软雅黑</vt:lpstr>
      <vt:lpstr>宋体</vt:lpstr>
      <vt:lpstr>#9Slide03 Arima Madurai</vt:lpstr>
      <vt:lpstr>#9Slide03 Arima Madurai Black</vt:lpstr>
      <vt:lpstr>.VnTime</vt:lpstr>
      <vt:lpstr>Arial</vt:lpstr>
      <vt:lpstr>Calibri</vt:lpstr>
      <vt:lpstr>Calibri Light</vt:lpstr>
      <vt:lpstr>ITC Avant Garde Std Bk</vt:lpstr>
      <vt:lpstr>Symbol</vt:lpstr>
      <vt:lpstr>Tahoma</vt:lpstr>
      <vt:lpstr>Times New Roman</vt:lpstr>
      <vt:lpstr>Wingdings</vt:lpstr>
      <vt:lpstr>Wingdings 2</vt:lpstr>
      <vt:lpstr>华康海报体W12(P)</vt:lpstr>
      <vt:lpstr>汉仪家书简</vt:lpstr>
      <vt:lpstr>等线</vt:lpstr>
      <vt:lpstr>Office Theme</vt:lpstr>
      <vt:lpstr>1_Office Theme</vt:lpstr>
      <vt:lpstr>2_Office Theme</vt:lpstr>
      <vt:lpstr>3_Office Theme</vt:lpstr>
      <vt:lpstr>4_Office Theme</vt:lpstr>
      <vt:lpstr>5_Office Theme</vt:lpstr>
      <vt:lpstr>Chủ đề Office</vt:lpstr>
      <vt:lpstr>6_Office Theme</vt:lpstr>
      <vt:lpstr>1_Chủ đề Office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BT 2: Miêu tả tâm trạng, suy nghĩ, tình cảm, cảm xúc nhân vật Dế Mèn  =&gt; Không quan sát được trực tiếp từ bên ngoài.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THUẬT NGỮ</dc:title>
  <dc:creator>Anh Nguyet</dc:creator>
  <cp:lastModifiedBy>Admin</cp:lastModifiedBy>
  <cp:revision>187</cp:revision>
  <dcterms:created xsi:type="dcterms:W3CDTF">2018-09-20T01:15:55Z</dcterms:created>
  <dcterms:modified xsi:type="dcterms:W3CDTF">2021-10-15T11:33:16Z</dcterms:modified>
</cp:coreProperties>
</file>